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b069c9c55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7f22967d74bb9"/>
  </p:sldMasterIdLst>
  <p:sldIdLst>
    <p:sldId xmlns:r="http://schemas.openxmlformats.org/officeDocument/2006/relationships" id="256" r:id="Rbf511fc5ad5746ad"/>
    <p:sldId xmlns:r="http://schemas.openxmlformats.org/officeDocument/2006/relationships" id="257" r:id="Rd9acd17598e44fe1"/>
    <p:sldId xmlns:r="http://schemas.openxmlformats.org/officeDocument/2006/relationships" id="258" r:id="Rd2f3da7443ee473b"/>
    <p:sldId xmlns:r="http://schemas.openxmlformats.org/officeDocument/2006/relationships" id="259" r:id="Rd9312af8b0934177"/>
    <p:sldId xmlns:r="http://schemas.openxmlformats.org/officeDocument/2006/relationships" id="260" r:id="Rdc6f3675a89847d4"/>
    <p:sldId xmlns:r="http://schemas.openxmlformats.org/officeDocument/2006/relationships" id="261" r:id="R651da702d2d24f83"/>
    <p:sldId xmlns:r="http://schemas.openxmlformats.org/officeDocument/2006/relationships" id="262" r:id="R420abeb5dd31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7f22967d74bb9" /><Relationship Type="http://schemas.openxmlformats.org/officeDocument/2006/relationships/slide" Target="/ppt/slides/slide1.xml" Id="Rbf511fc5ad5746ad" /><Relationship Type="http://schemas.openxmlformats.org/officeDocument/2006/relationships/slide" Target="/ppt/slides/slide2.xml" Id="Rd9acd17598e44fe1" /><Relationship Type="http://schemas.openxmlformats.org/officeDocument/2006/relationships/slide" Target="/ppt/slides/slide3.xml" Id="Rd2f3da7443ee473b" /><Relationship Type="http://schemas.openxmlformats.org/officeDocument/2006/relationships/slide" Target="/ppt/slides/slide4.xml" Id="Rd9312af8b0934177" /><Relationship Type="http://schemas.openxmlformats.org/officeDocument/2006/relationships/slide" Target="/ppt/slides/slide5.xml" Id="Rdc6f3675a89847d4" /><Relationship Type="http://schemas.openxmlformats.org/officeDocument/2006/relationships/slide" Target="/ppt/slides/slide6.xml" Id="R651da702d2d24f83" /><Relationship Type="http://schemas.openxmlformats.org/officeDocument/2006/relationships/slide" Target="/ppt/slides/slide7.xml" Id="R420abeb5dd31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93d29789343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068a17a2c4755" /><Relationship Type="http://schemas.openxmlformats.org/officeDocument/2006/relationships/theme" Target="/ppt/slideMasters/theme/theme1.xml" Id="R1c6aa433d86d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068a17a2c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ca0e32209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629375060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4349bf0e9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1c6c5f4b8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9659984b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24c30216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b988e623f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6 734 893 038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567 531 807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671 479 009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1 761 648 190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