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03596b9a1f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bfa8e572048e6"/>
  </p:sldMasterIdLst>
  <p:sldIdLst>
    <p:sldId xmlns:r="http://schemas.openxmlformats.org/officeDocument/2006/relationships" id="256" r:id="R78e4639274b54b1f"/>
    <p:sldId xmlns:r="http://schemas.openxmlformats.org/officeDocument/2006/relationships" id="257" r:id="R289a1139662f42c8"/>
    <p:sldId xmlns:r="http://schemas.openxmlformats.org/officeDocument/2006/relationships" id="258" r:id="R7d33c3a5260a4780"/>
    <p:sldId xmlns:r="http://schemas.openxmlformats.org/officeDocument/2006/relationships" id="259" r:id="R0d98ad8fc87d4f19"/>
    <p:sldId xmlns:r="http://schemas.openxmlformats.org/officeDocument/2006/relationships" id="260" r:id="Rfc2bfa12b8c34f7c"/>
    <p:sldId xmlns:r="http://schemas.openxmlformats.org/officeDocument/2006/relationships" id="261" r:id="R61e5f203145b424d"/>
    <p:sldId xmlns:r="http://schemas.openxmlformats.org/officeDocument/2006/relationships" id="262" r:id="R33070329aebf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bfa8e572048e6" /><Relationship Type="http://schemas.openxmlformats.org/officeDocument/2006/relationships/slide" Target="/ppt/slides/slide1.xml" Id="R78e4639274b54b1f" /><Relationship Type="http://schemas.openxmlformats.org/officeDocument/2006/relationships/slide" Target="/ppt/slides/slide2.xml" Id="R289a1139662f42c8" /><Relationship Type="http://schemas.openxmlformats.org/officeDocument/2006/relationships/slide" Target="/ppt/slides/slide3.xml" Id="R7d33c3a5260a4780" /><Relationship Type="http://schemas.openxmlformats.org/officeDocument/2006/relationships/slide" Target="/ppt/slides/slide4.xml" Id="R0d98ad8fc87d4f19" /><Relationship Type="http://schemas.openxmlformats.org/officeDocument/2006/relationships/slide" Target="/ppt/slides/slide5.xml" Id="Rfc2bfa12b8c34f7c" /><Relationship Type="http://schemas.openxmlformats.org/officeDocument/2006/relationships/slide" Target="/ppt/slides/slide6.xml" Id="R61e5f203145b424d" /><Relationship Type="http://schemas.openxmlformats.org/officeDocument/2006/relationships/slide" Target="/ppt/slides/slide7.xml" Id="R33070329aebf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5fa490a57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3deef06df433f" /><Relationship Type="http://schemas.openxmlformats.org/officeDocument/2006/relationships/theme" Target="/ppt/slideMasters/theme/theme1.xml" Id="R1b90410be37f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3deef06df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1c2678ae8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3dfcc9d2643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515ae13a1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aa25eee5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ea8c5ddbd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c48bd883446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4d27c3391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 ØKONOMI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5 281 775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28 072 206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