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275623ca564c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5311267859400c"/>
  </p:sldMasterIdLst>
  <p:sldIdLst>
    <p:sldId xmlns:r="http://schemas.openxmlformats.org/officeDocument/2006/relationships" id="256" r:id="R249636e481ac41f6"/>
    <p:sldId xmlns:r="http://schemas.openxmlformats.org/officeDocument/2006/relationships" id="257" r:id="Ra946906b31154de3"/>
    <p:sldId xmlns:r="http://schemas.openxmlformats.org/officeDocument/2006/relationships" id="258" r:id="R1ba372345756474c"/>
    <p:sldId xmlns:r="http://schemas.openxmlformats.org/officeDocument/2006/relationships" id="259" r:id="R7bd02674ae2e4da5"/>
    <p:sldId xmlns:r="http://schemas.openxmlformats.org/officeDocument/2006/relationships" id="260" r:id="R9acefc9899bf4d90"/>
    <p:sldId xmlns:r="http://schemas.openxmlformats.org/officeDocument/2006/relationships" id="261" r:id="R500711f9f8154fe9"/>
    <p:sldId xmlns:r="http://schemas.openxmlformats.org/officeDocument/2006/relationships" id="262" r:id="R128f7a956deb49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5311267859400c" /><Relationship Type="http://schemas.openxmlformats.org/officeDocument/2006/relationships/slide" Target="/ppt/slides/slide1.xml" Id="R249636e481ac41f6" /><Relationship Type="http://schemas.openxmlformats.org/officeDocument/2006/relationships/slide" Target="/ppt/slides/slide2.xml" Id="Ra946906b31154de3" /><Relationship Type="http://schemas.openxmlformats.org/officeDocument/2006/relationships/slide" Target="/ppt/slides/slide3.xml" Id="R1ba372345756474c" /><Relationship Type="http://schemas.openxmlformats.org/officeDocument/2006/relationships/slide" Target="/ppt/slides/slide4.xml" Id="R7bd02674ae2e4da5" /><Relationship Type="http://schemas.openxmlformats.org/officeDocument/2006/relationships/slide" Target="/ppt/slides/slide5.xml" Id="R9acefc9899bf4d90" /><Relationship Type="http://schemas.openxmlformats.org/officeDocument/2006/relationships/slide" Target="/ppt/slides/slide6.xml" Id="R500711f9f8154fe9" /><Relationship Type="http://schemas.openxmlformats.org/officeDocument/2006/relationships/slide" Target="/ppt/slides/slide7.xml" Id="R128f7a956deb49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59f06644154d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25e1d387e4b9d" /><Relationship Type="http://schemas.openxmlformats.org/officeDocument/2006/relationships/theme" Target="/ppt/slideMasters/theme/theme1.xml" Id="Rb228f2ecdd144d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e25e1d387e4b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4f347317e41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e61233f564c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d58e3eea44c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0e359894c4f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809cefcaf42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ecf8b84c340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d6866c5144a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CHRISTIAN BERGENE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CHRISTIAN BERGENE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1 658 362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1 167 921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1 049 273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30 153 452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33 268 084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CHRISTIAN BERGENE  –  95,1 %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 AIMEE BERGENE  –  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Grimelundshaugen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92 40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ncb@nitrogas.net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953 525 992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