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268491149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c4f82674134ba2"/>
  </p:sldMasterIdLst>
  <p:sldIdLst>
    <p:sldId xmlns:r="http://schemas.openxmlformats.org/officeDocument/2006/relationships" id="256" r:id="R3c5f95e5d9e64d54"/>
    <p:sldId xmlns:r="http://schemas.openxmlformats.org/officeDocument/2006/relationships" id="257" r:id="Ree7d8d564aee4ec6"/>
    <p:sldId xmlns:r="http://schemas.openxmlformats.org/officeDocument/2006/relationships" id="258" r:id="Rd5f81ddb36914472"/>
    <p:sldId xmlns:r="http://schemas.openxmlformats.org/officeDocument/2006/relationships" id="259" r:id="Rdfd1708f1dec441b"/>
    <p:sldId xmlns:r="http://schemas.openxmlformats.org/officeDocument/2006/relationships" id="260" r:id="R795a207ed5114974"/>
    <p:sldId xmlns:r="http://schemas.openxmlformats.org/officeDocument/2006/relationships" id="261" r:id="Rd57c95fcbce44f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4f82674134ba2" /><Relationship Type="http://schemas.openxmlformats.org/officeDocument/2006/relationships/slide" Target="/ppt/slides/slide1.xml" Id="R3c5f95e5d9e64d54" /><Relationship Type="http://schemas.openxmlformats.org/officeDocument/2006/relationships/slide" Target="/ppt/slides/slide2.xml" Id="Ree7d8d564aee4ec6" /><Relationship Type="http://schemas.openxmlformats.org/officeDocument/2006/relationships/slide" Target="/ppt/slides/slide3.xml" Id="Rd5f81ddb36914472" /><Relationship Type="http://schemas.openxmlformats.org/officeDocument/2006/relationships/slide" Target="/ppt/slides/slide4.xml" Id="Rdfd1708f1dec441b" /><Relationship Type="http://schemas.openxmlformats.org/officeDocument/2006/relationships/slide" Target="/ppt/slides/slide5.xml" Id="R795a207ed5114974" /><Relationship Type="http://schemas.openxmlformats.org/officeDocument/2006/relationships/slide" Target="/ppt/slides/slide6.xml" Id="Rd57c95fcbce44f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14ae2b736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6ceac257a493c" /><Relationship Type="http://schemas.openxmlformats.org/officeDocument/2006/relationships/theme" Target="/ppt/slideMasters/theme/theme1.xml" Id="R7c2b9f717eb9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6ceac257a49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fdd348c284c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0da5b3b7d4d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46c85202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f4f2f5e7042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152ba683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dbf63c31c46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LUKAS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LUKAS STIFTELSEN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250 731 149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20 875 648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20 218 284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148 712 621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224 265 682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97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firmapost@lukasstiftelsen.no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953 557 088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