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7e513849f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21633994f435f"/>
  </p:sldMasterIdLst>
  <p:sldIdLst>
    <p:sldId xmlns:r="http://schemas.openxmlformats.org/officeDocument/2006/relationships" id="256" r:id="R23b1abbd5a0746a5"/>
    <p:sldId xmlns:r="http://schemas.openxmlformats.org/officeDocument/2006/relationships" id="257" r:id="R6a59db5ea5ef4371"/>
    <p:sldId xmlns:r="http://schemas.openxmlformats.org/officeDocument/2006/relationships" id="258" r:id="R8b46e11b231e4770"/>
    <p:sldId xmlns:r="http://schemas.openxmlformats.org/officeDocument/2006/relationships" id="259" r:id="Rd24b2190ede54e79"/>
    <p:sldId xmlns:r="http://schemas.openxmlformats.org/officeDocument/2006/relationships" id="260" r:id="R11aa8798e5d745f2"/>
    <p:sldId xmlns:r="http://schemas.openxmlformats.org/officeDocument/2006/relationships" id="261" r:id="R552759bd7d274193"/>
    <p:sldId xmlns:r="http://schemas.openxmlformats.org/officeDocument/2006/relationships" id="262" r:id="R3d907aebba46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21633994f435f" /><Relationship Type="http://schemas.openxmlformats.org/officeDocument/2006/relationships/slide" Target="/ppt/slides/slide1.xml" Id="R23b1abbd5a0746a5" /><Relationship Type="http://schemas.openxmlformats.org/officeDocument/2006/relationships/slide" Target="/ppt/slides/slide2.xml" Id="R6a59db5ea5ef4371" /><Relationship Type="http://schemas.openxmlformats.org/officeDocument/2006/relationships/slide" Target="/ppt/slides/slide3.xml" Id="R8b46e11b231e4770" /><Relationship Type="http://schemas.openxmlformats.org/officeDocument/2006/relationships/slide" Target="/ppt/slides/slide4.xml" Id="Rd24b2190ede54e79" /><Relationship Type="http://schemas.openxmlformats.org/officeDocument/2006/relationships/slide" Target="/ppt/slides/slide5.xml" Id="R11aa8798e5d745f2" /><Relationship Type="http://schemas.openxmlformats.org/officeDocument/2006/relationships/slide" Target="/ppt/slides/slide6.xml" Id="R552759bd7d274193" /><Relationship Type="http://schemas.openxmlformats.org/officeDocument/2006/relationships/slide" Target="/ppt/slides/slide7.xml" Id="R3d907aebba46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f67931ced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1d1105b243ee" /><Relationship Type="http://schemas.openxmlformats.org/officeDocument/2006/relationships/theme" Target="/ppt/slideMasters/theme/theme1.xml" Id="R0b08e17673fd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11d1105b2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1ff9dbd6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02c0d2922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8a061efb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10b0fce31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3fc911f7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f4b7de3ca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c23bb7c4a40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BURAN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