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7954d6c7d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59efeb8cf4c97"/>
  </p:sldMasterIdLst>
  <p:sldIdLst>
    <p:sldId xmlns:r="http://schemas.openxmlformats.org/officeDocument/2006/relationships" id="256" r:id="R00d43e2ab49b4518"/>
    <p:sldId xmlns:r="http://schemas.openxmlformats.org/officeDocument/2006/relationships" id="257" r:id="R337df89177ae4292"/>
    <p:sldId xmlns:r="http://schemas.openxmlformats.org/officeDocument/2006/relationships" id="258" r:id="R8350e0486b294a48"/>
    <p:sldId xmlns:r="http://schemas.openxmlformats.org/officeDocument/2006/relationships" id="259" r:id="R6f8521eb99754ef3"/>
    <p:sldId xmlns:r="http://schemas.openxmlformats.org/officeDocument/2006/relationships" id="260" r:id="R758e7b9cde604d10"/>
    <p:sldId xmlns:r="http://schemas.openxmlformats.org/officeDocument/2006/relationships" id="261" r:id="R6887083fefc44a72"/>
    <p:sldId xmlns:r="http://schemas.openxmlformats.org/officeDocument/2006/relationships" id="262" r:id="R216341ad371e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59efeb8cf4c97" /><Relationship Type="http://schemas.openxmlformats.org/officeDocument/2006/relationships/slide" Target="/ppt/slides/slide1.xml" Id="R00d43e2ab49b4518" /><Relationship Type="http://schemas.openxmlformats.org/officeDocument/2006/relationships/slide" Target="/ppt/slides/slide2.xml" Id="R337df89177ae4292" /><Relationship Type="http://schemas.openxmlformats.org/officeDocument/2006/relationships/slide" Target="/ppt/slides/slide3.xml" Id="R8350e0486b294a48" /><Relationship Type="http://schemas.openxmlformats.org/officeDocument/2006/relationships/slide" Target="/ppt/slides/slide4.xml" Id="R6f8521eb99754ef3" /><Relationship Type="http://schemas.openxmlformats.org/officeDocument/2006/relationships/slide" Target="/ppt/slides/slide5.xml" Id="R758e7b9cde604d10" /><Relationship Type="http://schemas.openxmlformats.org/officeDocument/2006/relationships/slide" Target="/ppt/slides/slide6.xml" Id="R6887083fefc44a72" /><Relationship Type="http://schemas.openxmlformats.org/officeDocument/2006/relationships/slide" Target="/ppt/slides/slide7.xml" Id="R216341ad371e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020bb4b1b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3e9e7f564d47" /><Relationship Type="http://schemas.openxmlformats.org/officeDocument/2006/relationships/theme" Target="/ppt/slideMasters/theme/theme1.xml" Id="R670c942d516b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c3e9e7f56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3f020db86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3954a33b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5a4324f4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30097649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75f59000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297d2b9a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a925d325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TØNJUM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154 844 618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TØNJUM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PETTER TØNJUM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MARIE TØNJUM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erik@tonjum.no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