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f0f7550c954be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913d0ebbc05410e"/>
  </p:sldMasterIdLst>
  <p:sldIdLst>
    <p:sldId xmlns:r="http://schemas.openxmlformats.org/officeDocument/2006/relationships" id="256" r:id="Rfcdcc40f86fd4c88"/>
    <p:sldId xmlns:r="http://schemas.openxmlformats.org/officeDocument/2006/relationships" id="257" r:id="R94e07acad8fc4d07"/>
    <p:sldId xmlns:r="http://schemas.openxmlformats.org/officeDocument/2006/relationships" id="258" r:id="R7d27c6ee743f4e92"/>
    <p:sldId xmlns:r="http://schemas.openxmlformats.org/officeDocument/2006/relationships" id="259" r:id="R16821607bf354563"/>
    <p:sldId xmlns:r="http://schemas.openxmlformats.org/officeDocument/2006/relationships" id="260" r:id="R9abae98c60b646e4"/>
    <p:sldId xmlns:r="http://schemas.openxmlformats.org/officeDocument/2006/relationships" id="261" r:id="R0f6ee85725e64d6c"/>
    <p:sldId xmlns:r="http://schemas.openxmlformats.org/officeDocument/2006/relationships" id="262" r:id="R9b4cf2d7c3cc418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13d0ebbc05410e" /><Relationship Type="http://schemas.openxmlformats.org/officeDocument/2006/relationships/slide" Target="/ppt/slides/slide1.xml" Id="Rfcdcc40f86fd4c88" /><Relationship Type="http://schemas.openxmlformats.org/officeDocument/2006/relationships/slide" Target="/ppt/slides/slide2.xml" Id="R94e07acad8fc4d07" /><Relationship Type="http://schemas.openxmlformats.org/officeDocument/2006/relationships/slide" Target="/ppt/slides/slide3.xml" Id="R7d27c6ee743f4e92" /><Relationship Type="http://schemas.openxmlformats.org/officeDocument/2006/relationships/slide" Target="/ppt/slides/slide4.xml" Id="R16821607bf354563" /><Relationship Type="http://schemas.openxmlformats.org/officeDocument/2006/relationships/slide" Target="/ppt/slides/slide5.xml" Id="R9abae98c60b646e4" /><Relationship Type="http://schemas.openxmlformats.org/officeDocument/2006/relationships/slide" Target="/ppt/slides/slide6.xml" Id="R0f6ee85725e64d6c" /><Relationship Type="http://schemas.openxmlformats.org/officeDocument/2006/relationships/slide" Target="/ppt/slides/slide7.xml" Id="R9b4cf2d7c3cc418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e83e8c99184ca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5888a686b74997" /><Relationship Type="http://schemas.openxmlformats.org/officeDocument/2006/relationships/theme" Target="/ppt/slideMasters/theme/theme1.xml" Id="R6254a7649dc04ea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b5888a686b7499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1c20eb243a409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c6eda340484ba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9e96005e934c6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6a4f6333ea498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e07a3b6854425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5277c8f66b4a8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e0b8dc3145450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GAULA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GAULA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GAULA REGNSKAP AS ble etablert [år] og holder til i Ler.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GAULA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GAULA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GAULA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3 156 901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99 363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71 482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718 588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1 171 932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GAULA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ARCO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GAULA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7234 Ler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85 28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953 952 602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GAULA REGNSKAP AS</a:t>
            </a:r>
          </a:p>
        </p:txBody>
      </p:sp>
    </p:spTree>
  </p:cSld>
  <p:clrMapOvr>
    <a:masterClrMapping xmlns:a="http://schemas.openxmlformats.org/drawingml/2006/main"/>
  </p:clrMapOvr>
</p:sld>
</file>