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5f19a1f1fed47f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80c8623265b4b28"/>
  </p:sldMasterIdLst>
  <p:sldIdLst>
    <p:sldId xmlns:r="http://schemas.openxmlformats.org/officeDocument/2006/relationships" id="256" r:id="R8e37fd9cc9b24982"/>
    <p:sldId xmlns:r="http://schemas.openxmlformats.org/officeDocument/2006/relationships" id="257" r:id="Rc7f9a15be8494096"/>
    <p:sldId xmlns:r="http://schemas.openxmlformats.org/officeDocument/2006/relationships" id="258" r:id="Rd445bcae38dd43d4"/>
    <p:sldId xmlns:r="http://schemas.openxmlformats.org/officeDocument/2006/relationships" id="259" r:id="Rba3b09ab0cb64645"/>
    <p:sldId xmlns:r="http://schemas.openxmlformats.org/officeDocument/2006/relationships" id="260" r:id="Rce07fa5f3e224a5c"/>
    <p:sldId xmlns:r="http://schemas.openxmlformats.org/officeDocument/2006/relationships" id="261" r:id="R2dcb8cd026aa492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0c8623265b4b28" /><Relationship Type="http://schemas.openxmlformats.org/officeDocument/2006/relationships/slide" Target="/ppt/slides/slide1.xml" Id="R8e37fd9cc9b24982" /><Relationship Type="http://schemas.openxmlformats.org/officeDocument/2006/relationships/slide" Target="/ppt/slides/slide2.xml" Id="Rc7f9a15be8494096" /><Relationship Type="http://schemas.openxmlformats.org/officeDocument/2006/relationships/slide" Target="/ppt/slides/slide3.xml" Id="Rd445bcae38dd43d4" /><Relationship Type="http://schemas.openxmlformats.org/officeDocument/2006/relationships/slide" Target="/ppt/slides/slide4.xml" Id="Rba3b09ab0cb64645" /><Relationship Type="http://schemas.openxmlformats.org/officeDocument/2006/relationships/slide" Target="/ppt/slides/slide5.xml" Id="Rce07fa5f3e224a5c" /><Relationship Type="http://schemas.openxmlformats.org/officeDocument/2006/relationships/slide" Target="/ppt/slides/slide6.xml" Id="R2dcb8cd026aa492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0198966e56446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7ec6145b8d42d6" /><Relationship Type="http://schemas.openxmlformats.org/officeDocument/2006/relationships/theme" Target="/ppt/slideMasters/theme/theme1.xml" Id="Ra658c8c8afc448e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f7ec6145b8d42d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706575220b4c8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c14a0598f949a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2b8fd7abec461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831978daae45e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6b5807dcf0437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480f006d5244c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STIFTELSEN NORCONSERV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NORCONSERV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STIFTELSEN NORCONSERV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NORCONSERV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NORCONSERV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NORCONSERV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−2 729 723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1 839 067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30 804 756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31 021 843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NORCONSERV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Richard Johnsens gate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4021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84 46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www.norconserv.no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954 218 406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NORCONSERV</a:t>
            </a:r>
          </a:p>
        </p:txBody>
      </p:sp>
    </p:spTree>
  </p:cSld>
  <p:clrMapOvr>
    <a:masterClrMapping xmlns:a="http://schemas.openxmlformats.org/drawingml/2006/main"/>
  </p:clrMapOvr>
</p:sld>
</file>