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51388b932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e1d02855d4c26"/>
  </p:sldMasterIdLst>
  <p:sldIdLst>
    <p:sldId xmlns:r="http://schemas.openxmlformats.org/officeDocument/2006/relationships" id="256" r:id="Rc7c7383505ad48a8"/>
    <p:sldId xmlns:r="http://schemas.openxmlformats.org/officeDocument/2006/relationships" id="257" r:id="Rf615d44c40ef4ffe"/>
    <p:sldId xmlns:r="http://schemas.openxmlformats.org/officeDocument/2006/relationships" id="258" r:id="R9a3c5dc7bca94b91"/>
    <p:sldId xmlns:r="http://schemas.openxmlformats.org/officeDocument/2006/relationships" id="259" r:id="R8a060a444fcb4826"/>
    <p:sldId xmlns:r="http://schemas.openxmlformats.org/officeDocument/2006/relationships" id="260" r:id="R4c13a6e75abc41ad"/>
    <p:sldId xmlns:r="http://schemas.openxmlformats.org/officeDocument/2006/relationships" id="261" r:id="R05fb8535041a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e1d02855d4c26" /><Relationship Type="http://schemas.openxmlformats.org/officeDocument/2006/relationships/slide" Target="/ppt/slides/slide1.xml" Id="Rc7c7383505ad48a8" /><Relationship Type="http://schemas.openxmlformats.org/officeDocument/2006/relationships/slide" Target="/ppt/slides/slide2.xml" Id="Rf615d44c40ef4ffe" /><Relationship Type="http://schemas.openxmlformats.org/officeDocument/2006/relationships/slide" Target="/ppt/slides/slide3.xml" Id="R9a3c5dc7bca94b91" /><Relationship Type="http://schemas.openxmlformats.org/officeDocument/2006/relationships/slide" Target="/ppt/slides/slide4.xml" Id="R8a060a444fcb4826" /><Relationship Type="http://schemas.openxmlformats.org/officeDocument/2006/relationships/slide" Target="/ppt/slides/slide5.xml" Id="R4c13a6e75abc41ad" /><Relationship Type="http://schemas.openxmlformats.org/officeDocument/2006/relationships/slide" Target="/ppt/slides/slide6.xml" Id="R05fb8535041a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d6009e0d1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84dddf78c497e" /><Relationship Type="http://schemas.openxmlformats.org/officeDocument/2006/relationships/theme" Target="/ppt/slideMasters/theme/theme1.xml" Id="R8c3543b8ef65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84dddf78c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5017b5dc0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1608fbeb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145596558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a9170eee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12405d22b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0bd9929e1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CONSULTA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post.consulta@ecit.no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954 231 313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