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1a545c05c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b6b13231443c3"/>
  </p:sldMasterIdLst>
  <p:sldIdLst>
    <p:sldId xmlns:r="http://schemas.openxmlformats.org/officeDocument/2006/relationships" id="256" r:id="R39fc7c5eba3e4fac"/>
    <p:sldId xmlns:r="http://schemas.openxmlformats.org/officeDocument/2006/relationships" id="257" r:id="R4da3ce7d28934ad0"/>
    <p:sldId xmlns:r="http://schemas.openxmlformats.org/officeDocument/2006/relationships" id="258" r:id="Re6a34f8ea825455d"/>
    <p:sldId xmlns:r="http://schemas.openxmlformats.org/officeDocument/2006/relationships" id="259" r:id="Re3a6543709fc444a"/>
    <p:sldId xmlns:r="http://schemas.openxmlformats.org/officeDocument/2006/relationships" id="260" r:id="Raa6e907592c34729"/>
    <p:sldId xmlns:r="http://schemas.openxmlformats.org/officeDocument/2006/relationships" id="261" r:id="Radb97a45592c4974"/>
    <p:sldId xmlns:r="http://schemas.openxmlformats.org/officeDocument/2006/relationships" id="262" r:id="Rd236a80881dd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b6b13231443c3" /><Relationship Type="http://schemas.openxmlformats.org/officeDocument/2006/relationships/slide" Target="/ppt/slides/slide1.xml" Id="R39fc7c5eba3e4fac" /><Relationship Type="http://schemas.openxmlformats.org/officeDocument/2006/relationships/slide" Target="/ppt/slides/slide2.xml" Id="R4da3ce7d28934ad0" /><Relationship Type="http://schemas.openxmlformats.org/officeDocument/2006/relationships/slide" Target="/ppt/slides/slide3.xml" Id="Re6a34f8ea825455d" /><Relationship Type="http://schemas.openxmlformats.org/officeDocument/2006/relationships/slide" Target="/ppt/slides/slide4.xml" Id="Re3a6543709fc444a" /><Relationship Type="http://schemas.openxmlformats.org/officeDocument/2006/relationships/slide" Target="/ppt/slides/slide5.xml" Id="Raa6e907592c34729" /><Relationship Type="http://schemas.openxmlformats.org/officeDocument/2006/relationships/slide" Target="/ppt/slides/slide6.xml" Id="Radb97a45592c4974" /><Relationship Type="http://schemas.openxmlformats.org/officeDocument/2006/relationships/slide" Target="/ppt/slides/slide7.xml" Id="Rd236a80881dd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e1450c82c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aa0c56b54df8" /><Relationship Type="http://schemas.openxmlformats.org/officeDocument/2006/relationships/theme" Target="/ppt/slideMasters/theme/theme1.xml" Id="R762605b62c33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baa0c56b5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d5ef6764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cea2b37b6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2c06cc7b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84633272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27189024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ee72229a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123007e1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