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75745f2770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9b64680314675"/>
  </p:sldMasterIdLst>
  <p:sldIdLst>
    <p:sldId xmlns:r="http://schemas.openxmlformats.org/officeDocument/2006/relationships" id="256" r:id="Rbd79e87ad6804db7"/>
    <p:sldId xmlns:r="http://schemas.openxmlformats.org/officeDocument/2006/relationships" id="257" r:id="R21ebc92f6ff94e3e"/>
    <p:sldId xmlns:r="http://schemas.openxmlformats.org/officeDocument/2006/relationships" id="258" r:id="Rd70232d3c0114929"/>
    <p:sldId xmlns:r="http://schemas.openxmlformats.org/officeDocument/2006/relationships" id="259" r:id="R1972b33e00004f69"/>
    <p:sldId xmlns:r="http://schemas.openxmlformats.org/officeDocument/2006/relationships" id="260" r:id="R326fd06fc3b6400d"/>
    <p:sldId xmlns:r="http://schemas.openxmlformats.org/officeDocument/2006/relationships" id="261" r:id="Rf4edd9b28591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9b64680314675" /><Relationship Type="http://schemas.openxmlformats.org/officeDocument/2006/relationships/slide" Target="/ppt/slides/slide1.xml" Id="Rbd79e87ad6804db7" /><Relationship Type="http://schemas.openxmlformats.org/officeDocument/2006/relationships/slide" Target="/ppt/slides/slide2.xml" Id="R21ebc92f6ff94e3e" /><Relationship Type="http://schemas.openxmlformats.org/officeDocument/2006/relationships/slide" Target="/ppt/slides/slide3.xml" Id="Rd70232d3c0114929" /><Relationship Type="http://schemas.openxmlformats.org/officeDocument/2006/relationships/slide" Target="/ppt/slides/slide4.xml" Id="R1972b33e00004f69" /><Relationship Type="http://schemas.openxmlformats.org/officeDocument/2006/relationships/slide" Target="/ppt/slides/slide5.xml" Id="R326fd06fc3b6400d" /><Relationship Type="http://schemas.openxmlformats.org/officeDocument/2006/relationships/slide" Target="/ppt/slides/slide6.xml" Id="Rf4edd9b28591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c77b4bb27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c0316924e4f97" /><Relationship Type="http://schemas.openxmlformats.org/officeDocument/2006/relationships/theme" Target="/ppt/slideMasters/theme/theme1.xml" Id="R8a0d274065e5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c0316924e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7cc6d703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8e9ec3776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4166cbe4d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2638989a64b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f85d1da5847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de987bb25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NAVIGATØRENE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NAVIGATØRENE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30 127 555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31 303 888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Munchs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15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post@navigatorene.no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www.navigatorene.no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954 386 481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