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5298308c2949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6631bb06d943c6"/>
  </p:sldMasterIdLst>
  <p:sldIdLst>
    <p:sldId xmlns:r="http://schemas.openxmlformats.org/officeDocument/2006/relationships" id="256" r:id="R47c3a6a922be4dc3"/>
    <p:sldId xmlns:r="http://schemas.openxmlformats.org/officeDocument/2006/relationships" id="257" r:id="R505479746ec24545"/>
    <p:sldId xmlns:r="http://schemas.openxmlformats.org/officeDocument/2006/relationships" id="258" r:id="Rb97dab8494354d02"/>
    <p:sldId xmlns:r="http://schemas.openxmlformats.org/officeDocument/2006/relationships" id="259" r:id="Rb07e2e6fdb2e47ed"/>
    <p:sldId xmlns:r="http://schemas.openxmlformats.org/officeDocument/2006/relationships" id="260" r:id="Rf930cb1bb9ec4a72"/>
    <p:sldId xmlns:r="http://schemas.openxmlformats.org/officeDocument/2006/relationships" id="261" r:id="R13a815caa30546a2"/>
    <p:sldId xmlns:r="http://schemas.openxmlformats.org/officeDocument/2006/relationships" id="262" r:id="Ra24908e1781a46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6631bb06d943c6" /><Relationship Type="http://schemas.openxmlformats.org/officeDocument/2006/relationships/slide" Target="/ppt/slides/slide1.xml" Id="R47c3a6a922be4dc3" /><Relationship Type="http://schemas.openxmlformats.org/officeDocument/2006/relationships/slide" Target="/ppt/slides/slide2.xml" Id="R505479746ec24545" /><Relationship Type="http://schemas.openxmlformats.org/officeDocument/2006/relationships/slide" Target="/ppt/slides/slide3.xml" Id="Rb97dab8494354d02" /><Relationship Type="http://schemas.openxmlformats.org/officeDocument/2006/relationships/slide" Target="/ppt/slides/slide4.xml" Id="Rb07e2e6fdb2e47ed" /><Relationship Type="http://schemas.openxmlformats.org/officeDocument/2006/relationships/slide" Target="/ppt/slides/slide5.xml" Id="Rf930cb1bb9ec4a72" /><Relationship Type="http://schemas.openxmlformats.org/officeDocument/2006/relationships/slide" Target="/ppt/slides/slide6.xml" Id="R13a815caa30546a2" /><Relationship Type="http://schemas.openxmlformats.org/officeDocument/2006/relationships/slide" Target="/ppt/slides/slide7.xml" Id="Ra24908e1781a46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ac89423d8547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77c2f30aee49b4" /><Relationship Type="http://schemas.openxmlformats.org/officeDocument/2006/relationships/theme" Target="/ppt/slideMasters/theme/theme1.xml" Id="Rab3947631c1845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77c2f30aee49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e93dc736d546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33afcd2bb4f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beae980b6443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8bfe59247b4e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6d1ad6ecc45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cba1b0153945a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9925391e9741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STENSAAS REINSDYRSLAKTERI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STENSAAS REINSDYRSLAKTERI AS ble etablert [år] og holder til i Røros.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128 818 271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10 478 081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7 268 913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25 317 914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63 935 610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ARNSTEIN STENSAAS  –  52,0 %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HARRY SORKEN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STRICKERT  –  24,0 %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Feragsveien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7375 Røros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41 90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firmapost@stensaas.no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www.stensaas.no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954 463 028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STENSAAS REINSDYRSLAKTERI AS</a:t>
            </a:r>
          </a:p>
        </p:txBody>
      </p:sp>
    </p:spTree>
  </p:cSld>
  <p:clrMapOvr>
    <a:masterClrMapping xmlns:a="http://schemas.openxmlformats.org/drawingml/2006/main"/>
  </p:clrMapOvr>
</p:sld>
</file>