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cd90d89d1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c6e6df68e40c5"/>
  </p:sldMasterIdLst>
  <p:sldIdLst>
    <p:sldId xmlns:r="http://schemas.openxmlformats.org/officeDocument/2006/relationships" id="256" r:id="Rf5a45dee22a54b08"/>
    <p:sldId xmlns:r="http://schemas.openxmlformats.org/officeDocument/2006/relationships" id="257" r:id="R08409677c7444a44"/>
    <p:sldId xmlns:r="http://schemas.openxmlformats.org/officeDocument/2006/relationships" id="258" r:id="R1599e67e8254453e"/>
    <p:sldId xmlns:r="http://schemas.openxmlformats.org/officeDocument/2006/relationships" id="259" r:id="Raf89907c6a1e49d0"/>
    <p:sldId xmlns:r="http://schemas.openxmlformats.org/officeDocument/2006/relationships" id="260" r:id="Rc552d38c7ef9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c6e6df68e40c5" /><Relationship Type="http://schemas.openxmlformats.org/officeDocument/2006/relationships/slide" Target="/ppt/slides/slide1.xml" Id="Rf5a45dee22a54b08" /><Relationship Type="http://schemas.openxmlformats.org/officeDocument/2006/relationships/slide" Target="/ppt/slides/slide2.xml" Id="R08409677c7444a44" /><Relationship Type="http://schemas.openxmlformats.org/officeDocument/2006/relationships/slide" Target="/ppt/slides/slide3.xml" Id="R1599e67e8254453e" /><Relationship Type="http://schemas.openxmlformats.org/officeDocument/2006/relationships/slide" Target="/ppt/slides/slide4.xml" Id="Raf89907c6a1e49d0" /><Relationship Type="http://schemas.openxmlformats.org/officeDocument/2006/relationships/slide" Target="/ppt/slides/slide5.xml" Id="Rc552d38c7ef9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761a3c8a5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cb6f98a214674" /><Relationship Type="http://schemas.openxmlformats.org/officeDocument/2006/relationships/theme" Target="/ppt/slideMasters/theme/theme1.xml" Id="R20598cf0471a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cb6f98a21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311f934b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2e4b40d6e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cb4b7c58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1104c78f5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92000b78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