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ba3182f5d1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eff12381a45b9"/>
  </p:sldMasterIdLst>
  <p:sldIdLst>
    <p:sldId xmlns:r="http://schemas.openxmlformats.org/officeDocument/2006/relationships" id="256" r:id="R9a1683453d3243c5"/>
    <p:sldId xmlns:r="http://schemas.openxmlformats.org/officeDocument/2006/relationships" id="257" r:id="R1dd4682fe42c45fe"/>
    <p:sldId xmlns:r="http://schemas.openxmlformats.org/officeDocument/2006/relationships" id="258" r:id="Rf37595c7b9a747b2"/>
    <p:sldId xmlns:r="http://schemas.openxmlformats.org/officeDocument/2006/relationships" id="259" r:id="R93aa599d9e2f404c"/>
    <p:sldId xmlns:r="http://schemas.openxmlformats.org/officeDocument/2006/relationships" id="260" r:id="R3f23fbcaa3ff4519"/>
    <p:sldId xmlns:r="http://schemas.openxmlformats.org/officeDocument/2006/relationships" id="261" r:id="Re3b2b32f2bdf4d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eff12381a45b9" /><Relationship Type="http://schemas.openxmlformats.org/officeDocument/2006/relationships/slide" Target="/ppt/slides/slide1.xml" Id="R9a1683453d3243c5" /><Relationship Type="http://schemas.openxmlformats.org/officeDocument/2006/relationships/slide" Target="/ppt/slides/slide2.xml" Id="R1dd4682fe42c45fe" /><Relationship Type="http://schemas.openxmlformats.org/officeDocument/2006/relationships/slide" Target="/ppt/slides/slide3.xml" Id="Rf37595c7b9a747b2" /><Relationship Type="http://schemas.openxmlformats.org/officeDocument/2006/relationships/slide" Target="/ppt/slides/slide4.xml" Id="R93aa599d9e2f404c" /><Relationship Type="http://schemas.openxmlformats.org/officeDocument/2006/relationships/slide" Target="/ppt/slides/slide5.xml" Id="R3f23fbcaa3ff4519" /><Relationship Type="http://schemas.openxmlformats.org/officeDocument/2006/relationships/slide" Target="/ppt/slides/slide6.xml" Id="Re3b2b32f2bdf4d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9a7e0124c40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6e42e9e1f4a8b" /><Relationship Type="http://schemas.openxmlformats.org/officeDocument/2006/relationships/theme" Target="/ppt/slideMasters/theme/theme1.xml" Id="R179d5111f02549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e6e42e9e1f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6038f5f1b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bef47127b44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a0cff2c1b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8ecc8aaec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42429f38840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e1984025942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