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e8eb041fb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d5a12751f4d70"/>
  </p:sldMasterIdLst>
  <p:sldIdLst>
    <p:sldId xmlns:r="http://schemas.openxmlformats.org/officeDocument/2006/relationships" id="256" r:id="R63a5a3faf0884481"/>
    <p:sldId xmlns:r="http://schemas.openxmlformats.org/officeDocument/2006/relationships" id="257" r:id="R89137cf9cc2f448f"/>
    <p:sldId xmlns:r="http://schemas.openxmlformats.org/officeDocument/2006/relationships" id="258" r:id="R901c4773d4e4496f"/>
    <p:sldId xmlns:r="http://schemas.openxmlformats.org/officeDocument/2006/relationships" id="259" r:id="Rbd0b8dc45e574856"/>
    <p:sldId xmlns:r="http://schemas.openxmlformats.org/officeDocument/2006/relationships" id="260" r:id="R5cff6108026d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d5a12751f4d70" /><Relationship Type="http://schemas.openxmlformats.org/officeDocument/2006/relationships/slide" Target="/ppt/slides/slide1.xml" Id="R63a5a3faf0884481" /><Relationship Type="http://schemas.openxmlformats.org/officeDocument/2006/relationships/slide" Target="/ppt/slides/slide2.xml" Id="R89137cf9cc2f448f" /><Relationship Type="http://schemas.openxmlformats.org/officeDocument/2006/relationships/slide" Target="/ppt/slides/slide3.xml" Id="R901c4773d4e4496f" /><Relationship Type="http://schemas.openxmlformats.org/officeDocument/2006/relationships/slide" Target="/ppt/slides/slide4.xml" Id="Rbd0b8dc45e574856" /><Relationship Type="http://schemas.openxmlformats.org/officeDocument/2006/relationships/slide" Target="/ppt/slides/slide5.xml" Id="R5cff6108026d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dbbbb66d247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08ff292314786" /><Relationship Type="http://schemas.openxmlformats.org/officeDocument/2006/relationships/theme" Target="/ppt/slideMasters/theme/theme1.xml" Id="R1af1cfce2764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08ff29231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a8a8e112945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1cbdeafd2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0a8799e38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4cbe01e3e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a682a8e1f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