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f06f00dc7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ecc9b7558412d"/>
  </p:sldMasterIdLst>
  <p:sldIdLst>
    <p:sldId xmlns:r="http://schemas.openxmlformats.org/officeDocument/2006/relationships" id="256" r:id="R6bc18c9f91c94937"/>
    <p:sldId xmlns:r="http://schemas.openxmlformats.org/officeDocument/2006/relationships" id="257" r:id="R9e4c41072d874bcb"/>
    <p:sldId xmlns:r="http://schemas.openxmlformats.org/officeDocument/2006/relationships" id="258" r:id="R43e6c9f0444c4171"/>
    <p:sldId xmlns:r="http://schemas.openxmlformats.org/officeDocument/2006/relationships" id="259" r:id="R57daacf39d564417"/>
    <p:sldId xmlns:r="http://schemas.openxmlformats.org/officeDocument/2006/relationships" id="260" r:id="R101fde521f1b4a0b"/>
    <p:sldId xmlns:r="http://schemas.openxmlformats.org/officeDocument/2006/relationships" id="261" r:id="R35d5eab84787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ecc9b7558412d" /><Relationship Type="http://schemas.openxmlformats.org/officeDocument/2006/relationships/slide" Target="/ppt/slides/slide1.xml" Id="R6bc18c9f91c94937" /><Relationship Type="http://schemas.openxmlformats.org/officeDocument/2006/relationships/slide" Target="/ppt/slides/slide2.xml" Id="R9e4c41072d874bcb" /><Relationship Type="http://schemas.openxmlformats.org/officeDocument/2006/relationships/slide" Target="/ppt/slides/slide3.xml" Id="R43e6c9f0444c4171" /><Relationship Type="http://schemas.openxmlformats.org/officeDocument/2006/relationships/slide" Target="/ppt/slides/slide4.xml" Id="R57daacf39d564417" /><Relationship Type="http://schemas.openxmlformats.org/officeDocument/2006/relationships/slide" Target="/ppt/slides/slide5.xml" Id="R101fde521f1b4a0b" /><Relationship Type="http://schemas.openxmlformats.org/officeDocument/2006/relationships/slide" Target="/ppt/slides/slide6.xml" Id="R35d5eab84787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972eee96e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bfbc30f204f8a" /><Relationship Type="http://schemas.openxmlformats.org/officeDocument/2006/relationships/theme" Target="/ppt/slideMasters/theme/theme1.xml" Id="Rdbff9bee0ba0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bfbc30f20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4d8a242c7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eb8f2c6b0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817ba4d3b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3b23ef06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5b72055c0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858170eb3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ÅRDAL OG OMLAND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ÅRDAL OG OMLAND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1 577 614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