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88b0a79a7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1ffcaab4941e3"/>
  </p:sldMasterIdLst>
  <p:sldIdLst>
    <p:sldId xmlns:r="http://schemas.openxmlformats.org/officeDocument/2006/relationships" id="256" r:id="R67c966c639584b09"/>
    <p:sldId xmlns:r="http://schemas.openxmlformats.org/officeDocument/2006/relationships" id="257" r:id="R82fd1e7e977d42f0"/>
    <p:sldId xmlns:r="http://schemas.openxmlformats.org/officeDocument/2006/relationships" id="258" r:id="Ra5e4b01787fb42bf"/>
    <p:sldId xmlns:r="http://schemas.openxmlformats.org/officeDocument/2006/relationships" id="259" r:id="R037f515e2cba47da"/>
    <p:sldId xmlns:r="http://schemas.openxmlformats.org/officeDocument/2006/relationships" id="260" r:id="R51c3545ebcb34cbd"/>
    <p:sldId xmlns:r="http://schemas.openxmlformats.org/officeDocument/2006/relationships" id="261" r:id="Re07a20cace52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1ffcaab4941e3" /><Relationship Type="http://schemas.openxmlformats.org/officeDocument/2006/relationships/slide" Target="/ppt/slides/slide1.xml" Id="R67c966c639584b09" /><Relationship Type="http://schemas.openxmlformats.org/officeDocument/2006/relationships/slide" Target="/ppt/slides/slide2.xml" Id="R82fd1e7e977d42f0" /><Relationship Type="http://schemas.openxmlformats.org/officeDocument/2006/relationships/slide" Target="/ppt/slides/slide3.xml" Id="Ra5e4b01787fb42bf" /><Relationship Type="http://schemas.openxmlformats.org/officeDocument/2006/relationships/slide" Target="/ppt/slides/slide4.xml" Id="R037f515e2cba47da" /><Relationship Type="http://schemas.openxmlformats.org/officeDocument/2006/relationships/slide" Target="/ppt/slides/slide5.xml" Id="R51c3545ebcb34cbd" /><Relationship Type="http://schemas.openxmlformats.org/officeDocument/2006/relationships/slide" Target="/ppt/slides/slide6.xml" Id="Re07a20cace52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d042209dd4d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46da8e3b24726" /><Relationship Type="http://schemas.openxmlformats.org/officeDocument/2006/relationships/theme" Target="/ppt/slideMasters/theme/theme1.xml" Id="Ra8b208ead5a3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346da8e3b2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e951b54cf4e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562d8f73843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37d90acff41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b71f2aa69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352f939e0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4602d278c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SPEIDERFORBUND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SPEIDERFORBUND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88 131 183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84 485 262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nsf@speiding.no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954 877 841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