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26a3012b4e4a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2ee0bbeb0d4655"/>
  </p:sldMasterIdLst>
  <p:sldIdLst>
    <p:sldId xmlns:r="http://schemas.openxmlformats.org/officeDocument/2006/relationships" id="256" r:id="Rc2b2fe708139423a"/>
    <p:sldId xmlns:r="http://schemas.openxmlformats.org/officeDocument/2006/relationships" id="257" r:id="R44598bde21ad440a"/>
    <p:sldId xmlns:r="http://schemas.openxmlformats.org/officeDocument/2006/relationships" id="258" r:id="Rcbf505d4ffb349ed"/>
    <p:sldId xmlns:r="http://schemas.openxmlformats.org/officeDocument/2006/relationships" id="259" r:id="R120d88d2491f4a8b"/>
    <p:sldId xmlns:r="http://schemas.openxmlformats.org/officeDocument/2006/relationships" id="260" r:id="Rd50017fb25774086"/>
    <p:sldId xmlns:r="http://schemas.openxmlformats.org/officeDocument/2006/relationships" id="261" r:id="R4e219746adbb4949"/>
    <p:sldId xmlns:r="http://schemas.openxmlformats.org/officeDocument/2006/relationships" id="262" r:id="R3776f2199675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ee0bbeb0d4655" /><Relationship Type="http://schemas.openxmlformats.org/officeDocument/2006/relationships/slide" Target="/ppt/slides/slide1.xml" Id="Rc2b2fe708139423a" /><Relationship Type="http://schemas.openxmlformats.org/officeDocument/2006/relationships/slide" Target="/ppt/slides/slide2.xml" Id="R44598bde21ad440a" /><Relationship Type="http://schemas.openxmlformats.org/officeDocument/2006/relationships/slide" Target="/ppt/slides/slide3.xml" Id="Rcbf505d4ffb349ed" /><Relationship Type="http://schemas.openxmlformats.org/officeDocument/2006/relationships/slide" Target="/ppt/slides/slide4.xml" Id="R120d88d2491f4a8b" /><Relationship Type="http://schemas.openxmlformats.org/officeDocument/2006/relationships/slide" Target="/ppt/slides/slide5.xml" Id="Rd50017fb25774086" /><Relationship Type="http://schemas.openxmlformats.org/officeDocument/2006/relationships/slide" Target="/ppt/slides/slide6.xml" Id="R4e219746adbb4949" /><Relationship Type="http://schemas.openxmlformats.org/officeDocument/2006/relationships/slide" Target="/ppt/slides/slide7.xml" Id="R3776f2199675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d06a3bef7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2e64cd7ab473b" /><Relationship Type="http://schemas.openxmlformats.org/officeDocument/2006/relationships/theme" Target="/ppt/slideMasters/theme/theme1.xml" Id="R4d9af46e69e34b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92e64cd7ab47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f13c860dc4c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33e16a05849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cc0501b3343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460fc828b43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f7f0ee560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6a146befc42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a88f128af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TOMCON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1 572 775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1 255 342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955 010 566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