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d59d5f258f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d1e1cd15743d1"/>
  </p:sldMasterIdLst>
  <p:sldIdLst>
    <p:sldId xmlns:r="http://schemas.openxmlformats.org/officeDocument/2006/relationships" id="256" r:id="Re920a85020fd46c6"/>
    <p:sldId xmlns:r="http://schemas.openxmlformats.org/officeDocument/2006/relationships" id="257" r:id="R54184048e5314ebd"/>
    <p:sldId xmlns:r="http://schemas.openxmlformats.org/officeDocument/2006/relationships" id="258" r:id="R99864772303e4577"/>
    <p:sldId xmlns:r="http://schemas.openxmlformats.org/officeDocument/2006/relationships" id="259" r:id="R216549df8ebd434a"/>
    <p:sldId xmlns:r="http://schemas.openxmlformats.org/officeDocument/2006/relationships" id="260" r:id="R4a86e428f974489d"/>
    <p:sldId xmlns:r="http://schemas.openxmlformats.org/officeDocument/2006/relationships" id="261" r:id="R165c4faef41840e0"/>
    <p:sldId xmlns:r="http://schemas.openxmlformats.org/officeDocument/2006/relationships" id="262" r:id="R39544c216634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d1e1cd15743d1" /><Relationship Type="http://schemas.openxmlformats.org/officeDocument/2006/relationships/slide" Target="/ppt/slides/slide1.xml" Id="Re920a85020fd46c6" /><Relationship Type="http://schemas.openxmlformats.org/officeDocument/2006/relationships/slide" Target="/ppt/slides/slide2.xml" Id="R54184048e5314ebd" /><Relationship Type="http://schemas.openxmlformats.org/officeDocument/2006/relationships/slide" Target="/ppt/slides/slide3.xml" Id="R99864772303e4577" /><Relationship Type="http://schemas.openxmlformats.org/officeDocument/2006/relationships/slide" Target="/ppt/slides/slide4.xml" Id="R216549df8ebd434a" /><Relationship Type="http://schemas.openxmlformats.org/officeDocument/2006/relationships/slide" Target="/ppt/slides/slide5.xml" Id="R4a86e428f974489d" /><Relationship Type="http://schemas.openxmlformats.org/officeDocument/2006/relationships/slide" Target="/ppt/slides/slide6.xml" Id="R165c4faef41840e0" /><Relationship Type="http://schemas.openxmlformats.org/officeDocument/2006/relationships/slide" Target="/ppt/slides/slide7.xml" Id="R39544c216634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be164a08a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d660d5e6f4bfd" /><Relationship Type="http://schemas.openxmlformats.org/officeDocument/2006/relationships/theme" Target="/ppt/slideMasters/theme/theme1.xml" Id="R2152381ba9cc41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d660d5e6f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fc4129eb4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30cf8a470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6104bfcbd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47f2d31b94c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81eaa8cd2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0d58239de4c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fde9e7455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SKOGHØY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SKOGHØY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5 619 565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5 278 873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−36 374 257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859 277 016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969 311 790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ENDRESON ANDERS  –  96,4 %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ENDRESON THORUNN G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955 503 325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