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e08f7d6c8342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87c4403ae1463a"/>
  </p:sldMasterIdLst>
  <p:sldIdLst>
    <p:sldId xmlns:r="http://schemas.openxmlformats.org/officeDocument/2006/relationships" id="256" r:id="Rcf2a328f9cf34b10"/>
    <p:sldId xmlns:r="http://schemas.openxmlformats.org/officeDocument/2006/relationships" id="257" r:id="R37bbe2754b9c4111"/>
    <p:sldId xmlns:r="http://schemas.openxmlformats.org/officeDocument/2006/relationships" id="258" r:id="Rf50249f1e79846bb"/>
    <p:sldId xmlns:r="http://schemas.openxmlformats.org/officeDocument/2006/relationships" id="259" r:id="R2e5a3562da2e42b8"/>
    <p:sldId xmlns:r="http://schemas.openxmlformats.org/officeDocument/2006/relationships" id="260" r:id="R0d59b8fa02794f30"/>
    <p:sldId xmlns:r="http://schemas.openxmlformats.org/officeDocument/2006/relationships" id="261" r:id="Rdc35344f1c8c438e"/>
    <p:sldId xmlns:r="http://schemas.openxmlformats.org/officeDocument/2006/relationships" id="262" r:id="Rdd771f82b3b942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7c4403ae1463a" /><Relationship Type="http://schemas.openxmlformats.org/officeDocument/2006/relationships/slide" Target="/ppt/slides/slide1.xml" Id="Rcf2a328f9cf34b10" /><Relationship Type="http://schemas.openxmlformats.org/officeDocument/2006/relationships/slide" Target="/ppt/slides/slide2.xml" Id="R37bbe2754b9c4111" /><Relationship Type="http://schemas.openxmlformats.org/officeDocument/2006/relationships/slide" Target="/ppt/slides/slide3.xml" Id="Rf50249f1e79846bb" /><Relationship Type="http://schemas.openxmlformats.org/officeDocument/2006/relationships/slide" Target="/ppt/slides/slide4.xml" Id="R2e5a3562da2e42b8" /><Relationship Type="http://schemas.openxmlformats.org/officeDocument/2006/relationships/slide" Target="/ppt/slides/slide5.xml" Id="R0d59b8fa02794f30" /><Relationship Type="http://schemas.openxmlformats.org/officeDocument/2006/relationships/slide" Target="/ppt/slides/slide6.xml" Id="Rdc35344f1c8c438e" /><Relationship Type="http://schemas.openxmlformats.org/officeDocument/2006/relationships/slide" Target="/ppt/slides/slide7.xml" Id="Rdd771f82b3b942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1edd7ee0544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722cdb49a48ac" /><Relationship Type="http://schemas.openxmlformats.org/officeDocument/2006/relationships/theme" Target="/ppt/slideMasters/theme/theme1.xml" Id="R507bbb7cb38645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e722cdb49a48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1388299594b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1966751df44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c25c7331c4f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52752f3d645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07b3b24cb48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358614c234d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8f7d8241844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900 984 286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259 680 547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221 311 735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363 958 382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1 025 788 376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 PLC  –  95,3 %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office.oslo@clarksons.com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955 514 262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