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fa4e85e22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caad8452f4606"/>
  </p:sldMasterIdLst>
  <p:sldIdLst>
    <p:sldId xmlns:r="http://schemas.openxmlformats.org/officeDocument/2006/relationships" id="256" r:id="R771da32378804ea8"/>
    <p:sldId xmlns:r="http://schemas.openxmlformats.org/officeDocument/2006/relationships" id="257" r:id="R836c576c0fac4295"/>
    <p:sldId xmlns:r="http://schemas.openxmlformats.org/officeDocument/2006/relationships" id="258" r:id="R15a7c9587ac049a7"/>
    <p:sldId xmlns:r="http://schemas.openxmlformats.org/officeDocument/2006/relationships" id="259" r:id="Rdc52d1896fcf4483"/>
    <p:sldId xmlns:r="http://schemas.openxmlformats.org/officeDocument/2006/relationships" id="260" r:id="R4313cac76f53449e"/>
    <p:sldId xmlns:r="http://schemas.openxmlformats.org/officeDocument/2006/relationships" id="261" r:id="R11b330ed5ee641b8"/>
    <p:sldId xmlns:r="http://schemas.openxmlformats.org/officeDocument/2006/relationships" id="262" r:id="R0104ceebc2d3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caad8452f4606" /><Relationship Type="http://schemas.openxmlformats.org/officeDocument/2006/relationships/slide" Target="/ppt/slides/slide1.xml" Id="R771da32378804ea8" /><Relationship Type="http://schemas.openxmlformats.org/officeDocument/2006/relationships/slide" Target="/ppt/slides/slide2.xml" Id="R836c576c0fac4295" /><Relationship Type="http://schemas.openxmlformats.org/officeDocument/2006/relationships/slide" Target="/ppt/slides/slide3.xml" Id="R15a7c9587ac049a7" /><Relationship Type="http://schemas.openxmlformats.org/officeDocument/2006/relationships/slide" Target="/ppt/slides/slide4.xml" Id="Rdc52d1896fcf4483" /><Relationship Type="http://schemas.openxmlformats.org/officeDocument/2006/relationships/slide" Target="/ppt/slides/slide5.xml" Id="R4313cac76f53449e" /><Relationship Type="http://schemas.openxmlformats.org/officeDocument/2006/relationships/slide" Target="/ppt/slides/slide6.xml" Id="R11b330ed5ee641b8" /><Relationship Type="http://schemas.openxmlformats.org/officeDocument/2006/relationships/slide" Target="/ppt/slides/slide7.xml" Id="R0104ceebc2d3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76c3418c9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89e627484582" /><Relationship Type="http://schemas.openxmlformats.org/officeDocument/2006/relationships/theme" Target="/ppt/slideMasters/theme/theme1.xml" Id="R678999164137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d89e62748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19aa68634d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ec0509a4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e7a10bfd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62f8748b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d297405d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bbffb4746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300a714dd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54 916 755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GIDSKEHAUG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 Aarrestads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955 699 017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GIAG AS</a:t>
            </a:r>
          </a:p>
        </p:txBody>
      </p:sp>
    </p:spTree>
  </p:cSld>
  <p:clrMapOvr>
    <a:masterClrMapping xmlns:a="http://schemas.openxmlformats.org/drawingml/2006/main"/>
  </p:clrMapOvr>
</p:sld>
</file>