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adcbfcde4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491db592c4401"/>
  </p:sldMasterIdLst>
  <p:sldIdLst>
    <p:sldId xmlns:r="http://schemas.openxmlformats.org/officeDocument/2006/relationships" id="256" r:id="Ra3a5148f8f864c9d"/>
    <p:sldId xmlns:r="http://schemas.openxmlformats.org/officeDocument/2006/relationships" id="257" r:id="Rb119e63da4c94126"/>
    <p:sldId xmlns:r="http://schemas.openxmlformats.org/officeDocument/2006/relationships" id="258" r:id="R9f16ff9bf5dc4703"/>
    <p:sldId xmlns:r="http://schemas.openxmlformats.org/officeDocument/2006/relationships" id="259" r:id="R02726f3b4a00421f"/>
    <p:sldId xmlns:r="http://schemas.openxmlformats.org/officeDocument/2006/relationships" id="260" r:id="R7183a10287214011"/>
    <p:sldId xmlns:r="http://schemas.openxmlformats.org/officeDocument/2006/relationships" id="261" r:id="R7c4c9f22ff434bdd"/>
    <p:sldId xmlns:r="http://schemas.openxmlformats.org/officeDocument/2006/relationships" id="262" r:id="R66ce71c8e2d4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491db592c4401" /><Relationship Type="http://schemas.openxmlformats.org/officeDocument/2006/relationships/slide" Target="/ppt/slides/slide1.xml" Id="Ra3a5148f8f864c9d" /><Relationship Type="http://schemas.openxmlformats.org/officeDocument/2006/relationships/slide" Target="/ppt/slides/slide2.xml" Id="Rb119e63da4c94126" /><Relationship Type="http://schemas.openxmlformats.org/officeDocument/2006/relationships/slide" Target="/ppt/slides/slide3.xml" Id="R9f16ff9bf5dc4703" /><Relationship Type="http://schemas.openxmlformats.org/officeDocument/2006/relationships/slide" Target="/ppt/slides/slide4.xml" Id="R02726f3b4a00421f" /><Relationship Type="http://schemas.openxmlformats.org/officeDocument/2006/relationships/slide" Target="/ppt/slides/slide5.xml" Id="R7183a10287214011" /><Relationship Type="http://schemas.openxmlformats.org/officeDocument/2006/relationships/slide" Target="/ppt/slides/slide6.xml" Id="R7c4c9f22ff434bdd" /><Relationship Type="http://schemas.openxmlformats.org/officeDocument/2006/relationships/slide" Target="/ppt/slides/slide7.xml" Id="R66ce71c8e2d4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777b91132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a55e93820436c" /><Relationship Type="http://schemas.openxmlformats.org/officeDocument/2006/relationships/theme" Target="/ppt/slideMasters/theme/theme1.xml" Id="Rf72402c44587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a55e93820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66021b37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8a715150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09e1c1345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aa15e65ad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8871ca2a9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f0a818af2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4ef1db15c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RIDABU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RIDABU HANDEL AS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6 378 696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44 722 969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50 496 808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TOR-OLE KIRKNES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Todderudvegen 46A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955 913 329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RIDABU HANDEL AS</a:t>
            </a:r>
          </a:p>
        </p:txBody>
      </p:sp>
    </p:spTree>
  </p:cSld>
  <p:clrMapOvr>
    <a:masterClrMapping xmlns:a="http://schemas.openxmlformats.org/drawingml/2006/main"/>
  </p:clrMapOvr>
</p:sld>
</file>