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8a2b04b3b944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b00aafca5e4240"/>
  </p:sldMasterIdLst>
  <p:sldIdLst>
    <p:sldId xmlns:r="http://schemas.openxmlformats.org/officeDocument/2006/relationships" id="256" r:id="R2b92c520c92f4dc4"/>
    <p:sldId xmlns:r="http://schemas.openxmlformats.org/officeDocument/2006/relationships" id="257" r:id="R6fb32f8dea7d4d86"/>
    <p:sldId xmlns:r="http://schemas.openxmlformats.org/officeDocument/2006/relationships" id="258" r:id="R902979c8dc504ca6"/>
    <p:sldId xmlns:r="http://schemas.openxmlformats.org/officeDocument/2006/relationships" id="259" r:id="Rd7eade0b96e84538"/>
    <p:sldId xmlns:r="http://schemas.openxmlformats.org/officeDocument/2006/relationships" id="260" r:id="Ra98db07dec7c4e20"/>
    <p:sldId xmlns:r="http://schemas.openxmlformats.org/officeDocument/2006/relationships" id="261" r:id="Raaf9aaa01e0d4008"/>
    <p:sldId xmlns:r="http://schemas.openxmlformats.org/officeDocument/2006/relationships" id="262" r:id="Rc0f34835eb6d4a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b00aafca5e4240" /><Relationship Type="http://schemas.openxmlformats.org/officeDocument/2006/relationships/slide" Target="/ppt/slides/slide1.xml" Id="R2b92c520c92f4dc4" /><Relationship Type="http://schemas.openxmlformats.org/officeDocument/2006/relationships/slide" Target="/ppt/slides/slide2.xml" Id="R6fb32f8dea7d4d86" /><Relationship Type="http://schemas.openxmlformats.org/officeDocument/2006/relationships/slide" Target="/ppt/slides/slide3.xml" Id="R902979c8dc504ca6" /><Relationship Type="http://schemas.openxmlformats.org/officeDocument/2006/relationships/slide" Target="/ppt/slides/slide4.xml" Id="Rd7eade0b96e84538" /><Relationship Type="http://schemas.openxmlformats.org/officeDocument/2006/relationships/slide" Target="/ppt/slides/slide5.xml" Id="Ra98db07dec7c4e20" /><Relationship Type="http://schemas.openxmlformats.org/officeDocument/2006/relationships/slide" Target="/ppt/slides/slide6.xml" Id="Raaf9aaa01e0d4008" /><Relationship Type="http://schemas.openxmlformats.org/officeDocument/2006/relationships/slide" Target="/ppt/slides/slide7.xml" Id="Rc0f34835eb6d4a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c852eb89cd4b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4a77cc57a437b" /><Relationship Type="http://schemas.openxmlformats.org/officeDocument/2006/relationships/theme" Target="/ppt/slideMasters/theme/theme1.xml" Id="R544a6e5193224f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c4a77cc57a43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b8b83777c40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8cf0e142f49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b4367ac764c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73be86e7a4f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5e21328824f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8e795dda34e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d1969d37b4c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ALFRED BERG KAPITALFORVALTNING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BERG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ALFRED BERG KAPITALFORVALTNING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BERG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BERG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BERG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1 098 405 756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189 042 751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152 489 457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84 424 499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530 422 344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BERG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BNP PARIBAS ASSET MANAGMENT HOLDING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DRYPNIR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BERG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Støperigata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51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kundesenter.no@alfredberg.com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www.alfredberg.no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956 241 308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BERG KAPITALFORVALTNING AS</a:t>
            </a:r>
          </a:p>
        </p:txBody>
      </p:sp>
    </p:spTree>
  </p:cSld>
  <p:clrMapOvr>
    <a:masterClrMapping xmlns:a="http://schemas.openxmlformats.org/drawingml/2006/main"/>
  </p:clrMapOvr>
</p:sld>
</file>