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c800f0fa9c40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835be28d2c4fdd"/>
  </p:sldMasterIdLst>
  <p:sldIdLst>
    <p:sldId xmlns:r="http://schemas.openxmlformats.org/officeDocument/2006/relationships" id="256" r:id="R09deb1240c7a4ffe"/>
    <p:sldId xmlns:r="http://schemas.openxmlformats.org/officeDocument/2006/relationships" id="257" r:id="Reb0669c2d7524da2"/>
    <p:sldId xmlns:r="http://schemas.openxmlformats.org/officeDocument/2006/relationships" id="258" r:id="Rebda22345fe84c9c"/>
    <p:sldId xmlns:r="http://schemas.openxmlformats.org/officeDocument/2006/relationships" id="259" r:id="R4028756197a34792"/>
    <p:sldId xmlns:r="http://schemas.openxmlformats.org/officeDocument/2006/relationships" id="260" r:id="R276ee6eadb924654"/>
    <p:sldId xmlns:r="http://schemas.openxmlformats.org/officeDocument/2006/relationships" id="261" r:id="R9d52ec517e384133"/>
    <p:sldId xmlns:r="http://schemas.openxmlformats.org/officeDocument/2006/relationships" id="262" r:id="R727216c2328740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835be28d2c4fdd" /><Relationship Type="http://schemas.openxmlformats.org/officeDocument/2006/relationships/slide" Target="/ppt/slides/slide1.xml" Id="R09deb1240c7a4ffe" /><Relationship Type="http://schemas.openxmlformats.org/officeDocument/2006/relationships/slide" Target="/ppt/slides/slide2.xml" Id="Reb0669c2d7524da2" /><Relationship Type="http://schemas.openxmlformats.org/officeDocument/2006/relationships/slide" Target="/ppt/slides/slide3.xml" Id="Rebda22345fe84c9c" /><Relationship Type="http://schemas.openxmlformats.org/officeDocument/2006/relationships/slide" Target="/ppt/slides/slide4.xml" Id="R4028756197a34792" /><Relationship Type="http://schemas.openxmlformats.org/officeDocument/2006/relationships/slide" Target="/ppt/slides/slide5.xml" Id="R276ee6eadb924654" /><Relationship Type="http://schemas.openxmlformats.org/officeDocument/2006/relationships/slide" Target="/ppt/slides/slide6.xml" Id="R9d52ec517e384133" /><Relationship Type="http://schemas.openxmlformats.org/officeDocument/2006/relationships/slide" Target="/ppt/slides/slide7.xml" Id="R727216c2328740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ea82f81fa242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15616d7d24aee" /><Relationship Type="http://schemas.openxmlformats.org/officeDocument/2006/relationships/theme" Target="/ppt/slideMasters/theme/theme1.xml" Id="R0251d0c656f845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115616d7d24a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dbebaa6bd47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e573e25b14d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0082e8a5f42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3360501ef4e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beab9a93b43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b21033ce149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1b6091da544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RADISSON HOSPITALITY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RADISSON HOSPITALITY NORWAY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104 091 000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1 654 000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7 771 000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324 385 000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 REZIDOR HOTEL GROUP SPRL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Nydalsveien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26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956 281 792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