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93de22788842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31c7d9c8c7464b"/>
  </p:sldMasterIdLst>
  <p:sldIdLst>
    <p:sldId xmlns:r="http://schemas.openxmlformats.org/officeDocument/2006/relationships" id="256" r:id="R56d63b770c5f4958"/>
    <p:sldId xmlns:r="http://schemas.openxmlformats.org/officeDocument/2006/relationships" id="257" r:id="R0a0d1ba12ac347d0"/>
    <p:sldId xmlns:r="http://schemas.openxmlformats.org/officeDocument/2006/relationships" id="258" r:id="R677d52ce3c424e40"/>
    <p:sldId xmlns:r="http://schemas.openxmlformats.org/officeDocument/2006/relationships" id="259" r:id="R1a8b33c9ba2f4c6a"/>
    <p:sldId xmlns:r="http://schemas.openxmlformats.org/officeDocument/2006/relationships" id="260" r:id="Rb5c1621d6f2b4740"/>
    <p:sldId xmlns:r="http://schemas.openxmlformats.org/officeDocument/2006/relationships" id="261" r:id="R8d4610ab2a9c4b98"/>
    <p:sldId xmlns:r="http://schemas.openxmlformats.org/officeDocument/2006/relationships" id="262" r:id="Rddf36714a74b4a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1c7d9c8c7464b" /><Relationship Type="http://schemas.openxmlformats.org/officeDocument/2006/relationships/slide" Target="/ppt/slides/slide1.xml" Id="R56d63b770c5f4958" /><Relationship Type="http://schemas.openxmlformats.org/officeDocument/2006/relationships/slide" Target="/ppt/slides/slide2.xml" Id="R0a0d1ba12ac347d0" /><Relationship Type="http://schemas.openxmlformats.org/officeDocument/2006/relationships/slide" Target="/ppt/slides/slide3.xml" Id="R677d52ce3c424e40" /><Relationship Type="http://schemas.openxmlformats.org/officeDocument/2006/relationships/slide" Target="/ppt/slides/slide4.xml" Id="R1a8b33c9ba2f4c6a" /><Relationship Type="http://schemas.openxmlformats.org/officeDocument/2006/relationships/slide" Target="/ppt/slides/slide5.xml" Id="Rb5c1621d6f2b4740" /><Relationship Type="http://schemas.openxmlformats.org/officeDocument/2006/relationships/slide" Target="/ppt/slides/slide6.xml" Id="R8d4610ab2a9c4b98" /><Relationship Type="http://schemas.openxmlformats.org/officeDocument/2006/relationships/slide" Target="/ppt/slides/slide7.xml" Id="Rddf36714a74b4a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a35066a2c4b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2ded0a33a4a73" /><Relationship Type="http://schemas.openxmlformats.org/officeDocument/2006/relationships/theme" Target="/ppt/slideMasters/theme/theme1.xml" Id="R1c05fceb85b244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2ded0a33a4a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ac8b773ad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9f45f91d844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6dac4d6be4c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19f00c2e2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7e0747e0f41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b3c8c9f8743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a7d7e385449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AUBERT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AUBERT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−6 934 361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58 966 324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451 473 624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486 791 947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GEORGE EMIL AUBERT  –  38,2 %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AUBERT  –  38,1 %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OG EMIL AUBERTS LEGAT STI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EMIL AUBERT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ANDREA AUBERT GILJE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SOFIE AUBERT-LIMI  –  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52 27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956 537 940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