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50be5ee1a4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5b6d1d7424647"/>
  </p:sldMasterIdLst>
  <p:sldIdLst>
    <p:sldId xmlns:r="http://schemas.openxmlformats.org/officeDocument/2006/relationships" id="256" r:id="Rb53c93d9745e4308"/>
    <p:sldId xmlns:r="http://schemas.openxmlformats.org/officeDocument/2006/relationships" id="257" r:id="R4a717e0cfbac413b"/>
    <p:sldId xmlns:r="http://schemas.openxmlformats.org/officeDocument/2006/relationships" id="258" r:id="R08ba1838c391418d"/>
    <p:sldId xmlns:r="http://schemas.openxmlformats.org/officeDocument/2006/relationships" id="259" r:id="Rb5e7d72cda004b55"/>
    <p:sldId xmlns:r="http://schemas.openxmlformats.org/officeDocument/2006/relationships" id="260" r:id="R40b3b63bce8a49e7"/>
    <p:sldId xmlns:r="http://schemas.openxmlformats.org/officeDocument/2006/relationships" id="261" r:id="Rf678e0d7b43e44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5b6d1d7424647" /><Relationship Type="http://schemas.openxmlformats.org/officeDocument/2006/relationships/slide" Target="/ppt/slides/slide1.xml" Id="Rb53c93d9745e4308" /><Relationship Type="http://schemas.openxmlformats.org/officeDocument/2006/relationships/slide" Target="/ppt/slides/slide2.xml" Id="R4a717e0cfbac413b" /><Relationship Type="http://schemas.openxmlformats.org/officeDocument/2006/relationships/slide" Target="/ppt/slides/slide3.xml" Id="R08ba1838c391418d" /><Relationship Type="http://schemas.openxmlformats.org/officeDocument/2006/relationships/slide" Target="/ppt/slides/slide4.xml" Id="Rb5e7d72cda004b55" /><Relationship Type="http://schemas.openxmlformats.org/officeDocument/2006/relationships/slide" Target="/ppt/slides/slide5.xml" Id="R40b3b63bce8a49e7" /><Relationship Type="http://schemas.openxmlformats.org/officeDocument/2006/relationships/slide" Target="/ppt/slides/slide6.xml" Id="Rf678e0d7b43e44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5f591abf547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9081d6e9940e8" /><Relationship Type="http://schemas.openxmlformats.org/officeDocument/2006/relationships/theme" Target="/ppt/slideMasters/theme/theme1.xml" Id="Racda666cb85e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9081d6e9940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fc978f5d945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6e5a16e1c40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0cc042e8d47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e3a5b168f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5894c1e1a45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6047ff80e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RØROSBANKEN RØROS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RØROSBANKEN RØROS SPAREBANK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IRENE BEKKEVOLD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FRIAN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TAMNES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MARIE ENGAN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UTNE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Kjerkgata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firmapost@rorosbanken.no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956 548 888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RØROSBANKEN RØROS SPAREBANK</a:t>
            </a:r>
          </a:p>
        </p:txBody>
      </p:sp>
    </p:spTree>
  </p:cSld>
  <p:clrMapOvr>
    <a:masterClrMapping xmlns:a="http://schemas.openxmlformats.org/drawingml/2006/main"/>
  </p:clrMapOvr>
</p:sld>
</file>