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eb7917847646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bc08e2cb7d4ac2"/>
  </p:sldMasterIdLst>
  <p:sldIdLst>
    <p:sldId xmlns:r="http://schemas.openxmlformats.org/officeDocument/2006/relationships" id="256" r:id="R0d4b1acef34d45ad"/>
    <p:sldId xmlns:r="http://schemas.openxmlformats.org/officeDocument/2006/relationships" id="257" r:id="Ra3ed863d01c648c4"/>
    <p:sldId xmlns:r="http://schemas.openxmlformats.org/officeDocument/2006/relationships" id="258" r:id="Rb6d09fd5746143d3"/>
    <p:sldId xmlns:r="http://schemas.openxmlformats.org/officeDocument/2006/relationships" id="259" r:id="R37c30cd47c204ea1"/>
    <p:sldId xmlns:r="http://schemas.openxmlformats.org/officeDocument/2006/relationships" id="260" r:id="R2340bebc949a416c"/>
    <p:sldId xmlns:r="http://schemas.openxmlformats.org/officeDocument/2006/relationships" id="261" r:id="R94d545fb60b94d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bc08e2cb7d4ac2" /><Relationship Type="http://schemas.openxmlformats.org/officeDocument/2006/relationships/slide" Target="/ppt/slides/slide1.xml" Id="R0d4b1acef34d45ad" /><Relationship Type="http://schemas.openxmlformats.org/officeDocument/2006/relationships/slide" Target="/ppt/slides/slide2.xml" Id="Ra3ed863d01c648c4" /><Relationship Type="http://schemas.openxmlformats.org/officeDocument/2006/relationships/slide" Target="/ppt/slides/slide3.xml" Id="Rb6d09fd5746143d3" /><Relationship Type="http://schemas.openxmlformats.org/officeDocument/2006/relationships/slide" Target="/ppt/slides/slide4.xml" Id="R37c30cd47c204ea1" /><Relationship Type="http://schemas.openxmlformats.org/officeDocument/2006/relationships/slide" Target="/ppt/slides/slide5.xml" Id="R2340bebc949a416c" /><Relationship Type="http://schemas.openxmlformats.org/officeDocument/2006/relationships/slide" Target="/ppt/slides/slide6.xml" Id="R94d545fb60b94d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696cd0f82c4d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a58e176e04bf7" /><Relationship Type="http://schemas.openxmlformats.org/officeDocument/2006/relationships/theme" Target="/ppt/slideMasters/theme/theme1.xml" Id="R42c9fd59b32344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9a58e176e04b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6fce2d56e4b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67a504fac4b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0731a6a524c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0b2e924c149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05cb89dc44f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2db5804c841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SOLREGN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SOLREGN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SOLREGN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SOLREGN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SOLREGN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SOLREGN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SOLAND AS  –  71,7 %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RIAN SANDRA  –  18,3 %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SUNDVOLD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SOLREGN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06 73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post@solregn.no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956 623 103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SOLREGN</a:t>
            </a:r>
          </a:p>
        </p:txBody>
      </p:sp>
    </p:spTree>
  </p:cSld>
  <p:clrMapOvr>
    <a:masterClrMapping xmlns:a="http://schemas.openxmlformats.org/drawingml/2006/main"/>
  </p:clrMapOvr>
</p:sld>
</file>