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74ba2e420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ff157fb4d40ee"/>
  </p:sldMasterIdLst>
  <p:sldIdLst>
    <p:sldId xmlns:r="http://schemas.openxmlformats.org/officeDocument/2006/relationships" id="256" r:id="R58767e75618042b0"/>
    <p:sldId xmlns:r="http://schemas.openxmlformats.org/officeDocument/2006/relationships" id="257" r:id="R7ae1f33039f148eb"/>
    <p:sldId xmlns:r="http://schemas.openxmlformats.org/officeDocument/2006/relationships" id="258" r:id="Re49a4a9b55434abf"/>
    <p:sldId xmlns:r="http://schemas.openxmlformats.org/officeDocument/2006/relationships" id="259" r:id="R2791dbef36d643a0"/>
    <p:sldId xmlns:r="http://schemas.openxmlformats.org/officeDocument/2006/relationships" id="260" r:id="R1a2fc93a04344b67"/>
    <p:sldId xmlns:r="http://schemas.openxmlformats.org/officeDocument/2006/relationships" id="261" r:id="Re232a0140c92474c"/>
    <p:sldId xmlns:r="http://schemas.openxmlformats.org/officeDocument/2006/relationships" id="262" r:id="Ra25b69a714dc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ff157fb4d40ee" /><Relationship Type="http://schemas.openxmlformats.org/officeDocument/2006/relationships/slide" Target="/ppt/slides/slide1.xml" Id="R58767e75618042b0" /><Relationship Type="http://schemas.openxmlformats.org/officeDocument/2006/relationships/slide" Target="/ppt/slides/slide2.xml" Id="R7ae1f33039f148eb" /><Relationship Type="http://schemas.openxmlformats.org/officeDocument/2006/relationships/slide" Target="/ppt/slides/slide3.xml" Id="Re49a4a9b55434abf" /><Relationship Type="http://schemas.openxmlformats.org/officeDocument/2006/relationships/slide" Target="/ppt/slides/slide4.xml" Id="R2791dbef36d643a0" /><Relationship Type="http://schemas.openxmlformats.org/officeDocument/2006/relationships/slide" Target="/ppt/slides/slide5.xml" Id="R1a2fc93a04344b67" /><Relationship Type="http://schemas.openxmlformats.org/officeDocument/2006/relationships/slide" Target="/ppt/slides/slide6.xml" Id="Re232a0140c92474c" /><Relationship Type="http://schemas.openxmlformats.org/officeDocument/2006/relationships/slide" Target="/ppt/slides/slide7.xml" Id="Ra25b69a714dc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2cef5b3a7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bd8a64e14831" /><Relationship Type="http://schemas.openxmlformats.org/officeDocument/2006/relationships/theme" Target="/ppt/slideMasters/theme/theme1.xml" Id="R0d63151cff65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fbd8a64e1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5bd7c18e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36358ece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27f6cecf1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88e3d5a4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c149a50c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c5fa7ff6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c20a458b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HARALD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MORTEN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