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e15064352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934a84a1f4a3e"/>
  </p:sldMasterIdLst>
  <p:sldIdLst>
    <p:sldId xmlns:r="http://schemas.openxmlformats.org/officeDocument/2006/relationships" id="256" r:id="Red1798619b67438d"/>
    <p:sldId xmlns:r="http://schemas.openxmlformats.org/officeDocument/2006/relationships" id="257" r:id="R4d3ec41b66e441ab"/>
    <p:sldId xmlns:r="http://schemas.openxmlformats.org/officeDocument/2006/relationships" id="258" r:id="R98b5b1c6c2b64bb0"/>
    <p:sldId xmlns:r="http://schemas.openxmlformats.org/officeDocument/2006/relationships" id="259" r:id="R610d4e72d96b41d5"/>
    <p:sldId xmlns:r="http://schemas.openxmlformats.org/officeDocument/2006/relationships" id="260" r:id="R2a2ca015d2614f16"/>
    <p:sldId xmlns:r="http://schemas.openxmlformats.org/officeDocument/2006/relationships" id="261" r:id="R82ae29a615fa49b2"/>
    <p:sldId xmlns:r="http://schemas.openxmlformats.org/officeDocument/2006/relationships" id="262" r:id="Rd34fefcdbdf8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934a84a1f4a3e" /><Relationship Type="http://schemas.openxmlformats.org/officeDocument/2006/relationships/slide" Target="/ppt/slides/slide1.xml" Id="Red1798619b67438d" /><Relationship Type="http://schemas.openxmlformats.org/officeDocument/2006/relationships/slide" Target="/ppt/slides/slide2.xml" Id="R4d3ec41b66e441ab" /><Relationship Type="http://schemas.openxmlformats.org/officeDocument/2006/relationships/slide" Target="/ppt/slides/slide3.xml" Id="R98b5b1c6c2b64bb0" /><Relationship Type="http://schemas.openxmlformats.org/officeDocument/2006/relationships/slide" Target="/ppt/slides/slide4.xml" Id="R610d4e72d96b41d5" /><Relationship Type="http://schemas.openxmlformats.org/officeDocument/2006/relationships/slide" Target="/ppt/slides/slide5.xml" Id="R2a2ca015d2614f16" /><Relationship Type="http://schemas.openxmlformats.org/officeDocument/2006/relationships/slide" Target="/ppt/slides/slide6.xml" Id="R82ae29a615fa49b2" /><Relationship Type="http://schemas.openxmlformats.org/officeDocument/2006/relationships/slide" Target="/ppt/slides/slide7.xml" Id="Rd34fefcdbdf8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bc54002cc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d011838c34193" /><Relationship Type="http://schemas.openxmlformats.org/officeDocument/2006/relationships/theme" Target="/ppt/slideMasters/theme/theme1.xml" Id="R2cf94568f9e5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d011838c341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b4d1216f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e4a664a4c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44658c47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42b966ed4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5760bc79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684b59549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ec3a2887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ELØY HOLDING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16 796 754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20 515 404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Digemyr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956 795 443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