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41a103b21a41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428fa26a474e6d"/>
  </p:sldMasterIdLst>
  <p:sldIdLst>
    <p:sldId xmlns:r="http://schemas.openxmlformats.org/officeDocument/2006/relationships" id="256" r:id="Rcddedff3df954188"/>
    <p:sldId xmlns:r="http://schemas.openxmlformats.org/officeDocument/2006/relationships" id="257" r:id="Rc9fd010f7d244dd4"/>
    <p:sldId xmlns:r="http://schemas.openxmlformats.org/officeDocument/2006/relationships" id="258" r:id="R2ae375cb4f2c488e"/>
    <p:sldId xmlns:r="http://schemas.openxmlformats.org/officeDocument/2006/relationships" id="259" r:id="Rde520a1cf1c642ea"/>
    <p:sldId xmlns:r="http://schemas.openxmlformats.org/officeDocument/2006/relationships" id="260" r:id="R43571f9927124550"/>
    <p:sldId xmlns:r="http://schemas.openxmlformats.org/officeDocument/2006/relationships" id="261" r:id="R831f6b5f967849c3"/>
    <p:sldId xmlns:r="http://schemas.openxmlformats.org/officeDocument/2006/relationships" id="262" r:id="Rf560b2dc777847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428fa26a474e6d" /><Relationship Type="http://schemas.openxmlformats.org/officeDocument/2006/relationships/slide" Target="/ppt/slides/slide1.xml" Id="Rcddedff3df954188" /><Relationship Type="http://schemas.openxmlformats.org/officeDocument/2006/relationships/slide" Target="/ppt/slides/slide2.xml" Id="Rc9fd010f7d244dd4" /><Relationship Type="http://schemas.openxmlformats.org/officeDocument/2006/relationships/slide" Target="/ppt/slides/slide3.xml" Id="R2ae375cb4f2c488e" /><Relationship Type="http://schemas.openxmlformats.org/officeDocument/2006/relationships/slide" Target="/ppt/slides/slide4.xml" Id="Rde520a1cf1c642ea" /><Relationship Type="http://schemas.openxmlformats.org/officeDocument/2006/relationships/slide" Target="/ppt/slides/slide5.xml" Id="R43571f9927124550" /><Relationship Type="http://schemas.openxmlformats.org/officeDocument/2006/relationships/slide" Target="/ppt/slides/slide6.xml" Id="R831f6b5f967849c3" /><Relationship Type="http://schemas.openxmlformats.org/officeDocument/2006/relationships/slide" Target="/ppt/slides/slide7.xml" Id="Rf560b2dc777847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8894a47f646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25ec908574e48" /><Relationship Type="http://schemas.openxmlformats.org/officeDocument/2006/relationships/theme" Target="/ppt/slideMasters/theme/theme1.xml" Id="R259c5ec6a7804d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a25ec908574e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86cd8a92c4b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7053791a041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64eec134b47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8f121a13047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afeabc61049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d55feb9834e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425d6138745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SNØRTELAND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SNØRTELAND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21 606 666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1 773 066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1 564 481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5 710 497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9 299 435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MATHIAS SNØRTELAND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SNØRTELAND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reidar@slakteren.com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956 986 435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SNØRTELAND AS</a:t>
            </a:r>
          </a:p>
        </p:txBody>
      </p:sp>
    </p:spTree>
  </p:cSld>
  <p:clrMapOvr>
    <a:masterClrMapping xmlns:a="http://schemas.openxmlformats.org/drawingml/2006/main"/>
  </p:clrMapOvr>
</p:sld>
</file>