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a950a778b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f4a6f9e4e4702"/>
  </p:sldMasterIdLst>
  <p:sldIdLst>
    <p:sldId xmlns:r="http://schemas.openxmlformats.org/officeDocument/2006/relationships" id="256" r:id="R6938d84f4d54408e"/>
    <p:sldId xmlns:r="http://schemas.openxmlformats.org/officeDocument/2006/relationships" id="257" r:id="Rda3c0a1285a04b7e"/>
    <p:sldId xmlns:r="http://schemas.openxmlformats.org/officeDocument/2006/relationships" id="258" r:id="R98e3ff3b237f4407"/>
    <p:sldId xmlns:r="http://schemas.openxmlformats.org/officeDocument/2006/relationships" id="259" r:id="Rb0800cdac8344fce"/>
    <p:sldId xmlns:r="http://schemas.openxmlformats.org/officeDocument/2006/relationships" id="260" r:id="R286d4172732d41ec"/>
    <p:sldId xmlns:r="http://schemas.openxmlformats.org/officeDocument/2006/relationships" id="261" r:id="R75aa1bbabeeb41ef"/>
    <p:sldId xmlns:r="http://schemas.openxmlformats.org/officeDocument/2006/relationships" id="262" r:id="R52f75164712f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f4a6f9e4e4702" /><Relationship Type="http://schemas.openxmlformats.org/officeDocument/2006/relationships/slide" Target="/ppt/slides/slide1.xml" Id="R6938d84f4d54408e" /><Relationship Type="http://schemas.openxmlformats.org/officeDocument/2006/relationships/slide" Target="/ppt/slides/slide2.xml" Id="Rda3c0a1285a04b7e" /><Relationship Type="http://schemas.openxmlformats.org/officeDocument/2006/relationships/slide" Target="/ppt/slides/slide3.xml" Id="R98e3ff3b237f4407" /><Relationship Type="http://schemas.openxmlformats.org/officeDocument/2006/relationships/slide" Target="/ppt/slides/slide4.xml" Id="Rb0800cdac8344fce" /><Relationship Type="http://schemas.openxmlformats.org/officeDocument/2006/relationships/slide" Target="/ppt/slides/slide5.xml" Id="R286d4172732d41ec" /><Relationship Type="http://schemas.openxmlformats.org/officeDocument/2006/relationships/slide" Target="/ppt/slides/slide6.xml" Id="R75aa1bbabeeb41ef" /><Relationship Type="http://schemas.openxmlformats.org/officeDocument/2006/relationships/slide" Target="/ppt/slides/slide7.xml" Id="R52f75164712f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0c76f9dbf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d745fae14f25" /><Relationship Type="http://schemas.openxmlformats.org/officeDocument/2006/relationships/theme" Target="/ppt/slideMasters/theme/theme1.xml" Id="R57dfb71f9e8c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dd745fae1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5a4766603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07c4bd62b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c0ffe91bc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65e38533e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dadf810d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524e8a19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85909214e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