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a1d2dd3c1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abc26e7354139"/>
  </p:sldMasterIdLst>
  <p:sldIdLst>
    <p:sldId xmlns:r="http://schemas.openxmlformats.org/officeDocument/2006/relationships" id="256" r:id="R8af4662015dc40bc"/>
    <p:sldId xmlns:r="http://schemas.openxmlformats.org/officeDocument/2006/relationships" id="257" r:id="Rbdf9b45f56934c0e"/>
    <p:sldId xmlns:r="http://schemas.openxmlformats.org/officeDocument/2006/relationships" id="258" r:id="R244dcb200db645a9"/>
    <p:sldId xmlns:r="http://schemas.openxmlformats.org/officeDocument/2006/relationships" id="259" r:id="R97ebd58a4d5947b8"/>
    <p:sldId xmlns:r="http://schemas.openxmlformats.org/officeDocument/2006/relationships" id="260" r:id="R09f69c907b0e4f6f"/>
    <p:sldId xmlns:r="http://schemas.openxmlformats.org/officeDocument/2006/relationships" id="261" r:id="R6a2ccedc3c994db1"/>
    <p:sldId xmlns:r="http://schemas.openxmlformats.org/officeDocument/2006/relationships" id="262" r:id="Rc76fb0944e7a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abc26e7354139" /><Relationship Type="http://schemas.openxmlformats.org/officeDocument/2006/relationships/slide" Target="/ppt/slides/slide1.xml" Id="R8af4662015dc40bc" /><Relationship Type="http://schemas.openxmlformats.org/officeDocument/2006/relationships/slide" Target="/ppt/slides/slide2.xml" Id="Rbdf9b45f56934c0e" /><Relationship Type="http://schemas.openxmlformats.org/officeDocument/2006/relationships/slide" Target="/ppt/slides/slide3.xml" Id="R244dcb200db645a9" /><Relationship Type="http://schemas.openxmlformats.org/officeDocument/2006/relationships/slide" Target="/ppt/slides/slide4.xml" Id="R97ebd58a4d5947b8" /><Relationship Type="http://schemas.openxmlformats.org/officeDocument/2006/relationships/slide" Target="/ppt/slides/slide5.xml" Id="R09f69c907b0e4f6f" /><Relationship Type="http://schemas.openxmlformats.org/officeDocument/2006/relationships/slide" Target="/ppt/slides/slide6.xml" Id="R6a2ccedc3c994db1" /><Relationship Type="http://schemas.openxmlformats.org/officeDocument/2006/relationships/slide" Target="/ppt/slides/slide7.xml" Id="Rc76fb0944e7a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4797ae58c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d3bf881d4c0e" /><Relationship Type="http://schemas.openxmlformats.org/officeDocument/2006/relationships/theme" Target="/ppt/slideMasters/theme/theme1.xml" Id="R48ca08196011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3d3bf881d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7e826a97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2a4f9f47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34b6d199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3973867d4a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64d7da4f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5d8f275c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71ffb514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LISET LERVÅG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957 403 972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 AS</a:t>
            </a:r>
          </a:p>
        </p:txBody>
      </p:sp>
    </p:spTree>
  </p:cSld>
  <p:clrMapOvr>
    <a:masterClrMapping xmlns:a="http://schemas.openxmlformats.org/drawingml/2006/main"/>
  </p:clrMapOvr>
</p:sld>
</file>