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6c161773084c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99a638af884230"/>
  </p:sldMasterIdLst>
  <p:sldIdLst>
    <p:sldId xmlns:r="http://schemas.openxmlformats.org/officeDocument/2006/relationships" id="256" r:id="R053fd196c5554ae0"/>
    <p:sldId xmlns:r="http://schemas.openxmlformats.org/officeDocument/2006/relationships" id="257" r:id="Raed49912c7f2494d"/>
    <p:sldId xmlns:r="http://schemas.openxmlformats.org/officeDocument/2006/relationships" id="258" r:id="R1cc4d5f6975d493c"/>
    <p:sldId xmlns:r="http://schemas.openxmlformats.org/officeDocument/2006/relationships" id="259" r:id="R8cc059b9eaab48cb"/>
    <p:sldId xmlns:r="http://schemas.openxmlformats.org/officeDocument/2006/relationships" id="260" r:id="R652fb3bcd4714cec"/>
    <p:sldId xmlns:r="http://schemas.openxmlformats.org/officeDocument/2006/relationships" id="261" r:id="Ra547ea2b3a1648b3"/>
    <p:sldId xmlns:r="http://schemas.openxmlformats.org/officeDocument/2006/relationships" id="262" r:id="Rc1243883ae0948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99a638af884230" /><Relationship Type="http://schemas.openxmlformats.org/officeDocument/2006/relationships/slide" Target="/ppt/slides/slide1.xml" Id="R053fd196c5554ae0" /><Relationship Type="http://schemas.openxmlformats.org/officeDocument/2006/relationships/slide" Target="/ppt/slides/slide2.xml" Id="Raed49912c7f2494d" /><Relationship Type="http://schemas.openxmlformats.org/officeDocument/2006/relationships/slide" Target="/ppt/slides/slide3.xml" Id="R1cc4d5f6975d493c" /><Relationship Type="http://schemas.openxmlformats.org/officeDocument/2006/relationships/slide" Target="/ppt/slides/slide4.xml" Id="R8cc059b9eaab48cb" /><Relationship Type="http://schemas.openxmlformats.org/officeDocument/2006/relationships/slide" Target="/ppt/slides/slide5.xml" Id="R652fb3bcd4714cec" /><Relationship Type="http://schemas.openxmlformats.org/officeDocument/2006/relationships/slide" Target="/ppt/slides/slide6.xml" Id="Ra547ea2b3a1648b3" /><Relationship Type="http://schemas.openxmlformats.org/officeDocument/2006/relationships/slide" Target="/ppt/slides/slide7.xml" Id="Rc1243883ae0948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33d948a44848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9e396791a422a" /><Relationship Type="http://schemas.openxmlformats.org/officeDocument/2006/relationships/theme" Target="/ppt/slideMasters/theme/theme1.xml" Id="R8813c37c92ac4e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89e396791a42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033811a8c42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940a1498f94b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15684e94f46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7a6cd7f984c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1170f43b9f43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3056988b448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5d1594b8443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SÆTRANG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SÆTRANG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SÆTRANG REGNSKAP AS ble etablert [år] og holder til i Vollen.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SÆTRANG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SÆTRANG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SÆTRANG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1 208 223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83 549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224 126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1 203 047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1 567 832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SÆTRANG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ANNE-GRETHE SÆTRANG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SÆTRANG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Gislehellinga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1390 Vollen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50 10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957 433 669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SÆTRANG REGNSKAP AS</a:t>
            </a:r>
          </a:p>
        </p:txBody>
      </p:sp>
    </p:spTree>
  </p:cSld>
  <p:clrMapOvr>
    <a:masterClrMapping xmlns:a="http://schemas.openxmlformats.org/drawingml/2006/main"/>
  </p:clrMapOvr>
</p:sld>
</file>