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43f66f728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e69b4cca547d2"/>
  </p:sldMasterIdLst>
  <p:sldIdLst>
    <p:sldId xmlns:r="http://schemas.openxmlformats.org/officeDocument/2006/relationships" id="256" r:id="R89b421d927994346"/>
    <p:sldId xmlns:r="http://schemas.openxmlformats.org/officeDocument/2006/relationships" id="257" r:id="R0098a5ce6d3949c9"/>
    <p:sldId xmlns:r="http://schemas.openxmlformats.org/officeDocument/2006/relationships" id="258" r:id="Rcc4d88e9ecfd4c77"/>
    <p:sldId xmlns:r="http://schemas.openxmlformats.org/officeDocument/2006/relationships" id="259" r:id="Rd0212d8dd15f4812"/>
    <p:sldId xmlns:r="http://schemas.openxmlformats.org/officeDocument/2006/relationships" id="260" r:id="Rd538b0067f324a30"/>
    <p:sldId xmlns:r="http://schemas.openxmlformats.org/officeDocument/2006/relationships" id="261" r:id="R7cca340c233a4d05"/>
    <p:sldId xmlns:r="http://schemas.openxmlformats.org/officeDocument/2006/relationships" id="262" r:id="R4cd2ded8b87b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e69b4cca547d2" /><Relationship Type="http://schemas.openxmlformats.org/officeDocument/2006/relationships/slide" Target="/ppt/slides/slide1.xml" Id="R89b421d927994346" /><Relationship Type="http://schemas.openxmlformats.org/officeDocument/2006/relationships/slide" Target="/ppt/slides/slide2.xml" Id="R0098a5ce6d3949c9" /><Relationship Type="http://schemas.openxmlformats.org/officeDocument/2006/relationships/slide" Target="/ppt/slides/slide3.xml" Id="Rcc4d88e9ecfd4c77" /><Relationship Type="http://schemas.openxmlformats.org/officeDocument/2006/relationships/slide" Target="/ppt/slides/slide4.xml" Id="Rd0212d8dd15f4812" /><Relationship Type="http://schemas.openxmlformats.org/officeDocument/2006/relationships/slide" Target="/ppt/slides/slide5.xml" Id="Rd538b0067f324a30" /><Relationship Type="http://schemas.openxmlformats.org/officeDocument/2006/relationships/slide" Target="/ppt/slides/slide6.xml" Id="R7cca340c233a4d05" /><Relationship Type="http://schemas.openxmlformats.org/officeDocument/2006/relationships/slide" Target="/ppt/slides/slide7.xml" Id="R4cd2ded8b87b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c7ace42a1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0d8808a4a4bfe" /><Relationship Type="http://schemas.openxmlformats.org/officeDocument/2006/relationships/theme" Target="/ppt/slideMasters/theme/theme1.xml" Id="Rff3fd8d54b32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70d8808a4a4b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5af306377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3161e81e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fd34d650247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3bd14fde14f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738249004e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45a5c3be4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fa8fad04d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