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d4acb0510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5d804e3e6453d"/>
  </p:sldMasterIdLst>
  <p:sldIdLst>
    <p:sldId xmlns:r="http://schemas.openxmlformats.org/officeDocument/2006/relationships" id="256" r:id="R0502d31d45c740e1"/>
    <p:sldId xmlns:r="http://schemas.openxmlformats.org/officeDocument/2006/relationships" id="257" r:id="R8bf67bf95ff3433a"/>
    <p:sldId xmlns:r="http://schemas.openxmlformats.org/officeDocument/2006/relationships" id="258" r:id="R5d0c6ae81098451e"/>
    <p:sldId xmlns:r="http://schemas.openxmlformats.org/officeDocument/2006/relationships" id="259" r:id="R95c4debceb8c4190"/>
    <p:sldId xmlns:r="http://schemas.openxmlformats.org/officeDocument/2006/relationships" id="260" r:id="R33084234984f4358"/>
    <p:sldId xmlns:r="http://schemas.openxmlformats.org/officeDocument/2006/relationships" id="261" r:id="R095fa366b5754f1a"/>
    <p:sldId xmlns:r="http://schemas.openxmlformats.org/officeDocument/2006/relationships" id="262" r:id="R0c0f56ff5a72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5d804e3e6453d" /><Relationship Type="http://schemas.openxmlformats.org/officeDocument/2006/relationships/slide" Target="/ppt/slides/slide1.xml" Id="R0502d31d45c740e1" /><Relationship Type="http://schemas.openxmlformats.org/officeDocument/2006/relationships/slide" Target="/ppt/slides/slide2.xml" Id="R8bf67bf95ff3433a" /><Relationship Type="http://schemas.openxmlformats.org/officeDocument/2006/relationships/slide" Target="/ppt/slides/slide3.xml" Id="R5d0c6ae81098451e" /><Relationship Type="http://schemas.openxmlformats.org/officeDocument/2006/relationships/slide" Target="/ppt/slides/slide4.xml" Id="R95c4debceb8c4190" /><Relationship Type="http://schemas.openxmlformats.org/officeDocument/2006/relationships/slide" Target="/ppt/slides/slide5.xml" Id="R33084234984f4358" /><Relationship Type="http://schemas.openxmlformats.org/officeDocument/2006/relationships/slide" Target="/ppt/slides/slide6.xml" Id="R095fa366b5754f1a" /><Relationship Type="http://schemas.openxmlformats.org/officeDocument/2006/relationships/slide" Target="/ppt/slides/slide7.xml" Id="R0c0f56ff5a72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e2c5b7a6a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63f1485f14ec1" /><Relationship Type="http://schemas.openxmlformats.org/officeDocument/2006/relationships/theme" Target="/ppt/slideMasters/theme/theme1.xml" Id="Rf7bee5c1bb32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63f1485f1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ec8dff8c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32545da7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a1ba83ae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021631d3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dfe7aade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4b9a656a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1fb5db561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ATLANTIS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37 856 382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838 798 098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1 115 138 245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71,2 %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28,8 %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957 494 579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