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9cb743cfd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7ee1df6574bad"/>
  </p:sldMasterIdLst>
  <p:sldIdLst>
    <p:sldId xmlns:r="http://schemas.openxmlformats.org/officeDocument/2006/relationships" id="256" r:id="R2ef733f25d7e4219"/>
    <p:sldId xmlns:r="http://schemas.openxmlformats.org/officeDocument/2006/relationships" id="257" r:id="R5a1eb07d75524ca7"/>
    <p:sldId xmlns:r="http://schemas.openxmlformats.org/officeDocument/2006/relationships" id="258" r:id="R6f6eabd459004888"/>
    <p:sldId xmlns:r="http://schemas.openxmlformats.org/officeDocument/2006/relationships" id="259" r:id="Raae8fe96fde942e0"/>
    <p:sldId xmlns:r="http://schemas.openxmlformats.org/officeDocument/2006/relationships" id="260" r:id="R7686d1e4c7424c57"/>
    <p:sldId xmlns:r="http://schemas.openxmlformats.org/officeDocument/2006/relationships" id="261" r:id="R9e4d87d207b5465b"/>
    <p:sldId xmlns:r="http://schemas.openxmlformats.org/officeDocument/2006/relationships" id="262" r:id="Rcfb5cf978c7e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7ee1df6574bad" /><Relationship Type="http://schemas.openxmlformats.org/officeDocument/2006/relationships/slide" Target="/ppt/slides/slide1.xml" Id="R2ef733f25d7e4219" /><Relationship Type="http://schemas.openxmlformats.org/officeDocument/2006/relationships/slide" Target="/ppt/slides/slide2.xml" Id="R5a1eb07d75524ca7" /><Relationship Type="http://schemas.openxmlformats.org/officeDocument/2006/relationships/slide" Target="/ppt/slides/slide3.xml" Id="R6f6eabd459004888" /><Relationship Type="http://schemas.openxmlformats.org/officeDocument/2006/relationships/slide" Target="/ppt/slides/slide4.xml" Id="Raae8fe96fde942e0" /><Relationship Type="http://schemas.openxmlformats.org/officeDocument/2006/relationships/slide" Target="/ppt/slides/slide5.xml" Id="R7686d1e4c7424c57" /><Relationship Type="http://schemas.openxmlformats.org/officeDocument/2006/relationships/slide" Target="/ppt/slides/slide6.xml" Id="R9e4d87d207b5465b" /><Relationship Type="http://schemas.openxmlformats.org/officeDocument/2006/relationships/slide" Target="/ppt/slides/slide7.xml" Id="Rcfb5cf978c7e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c3085b3e1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0581a69d74451" /><Relationship Type="http://schemas.openxmlformats.org/officeDocument/2006/relationships/theme" Target="/ppt/slideMasters/theme/theme1.xml" Id="R53c14fbfc04e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0581a69d7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cd4dfc2f5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c7dd90e41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c17c1d837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1714e073c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9976ce5b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c5595fcc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cdc896e45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63 256 417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72 586 890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Kjennergrinda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957 673 295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