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0ef6f690f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7021b526f41dd"/>
  </p:sldMasterIdLst>
  <p:sldIdLst>
    <p:sldId xmlns:r="http://schemas.openxmlformats.org/officeDocument/2006/relationships" id="256" r:id="R616a1fda84904844"/>
    <p:sldId xmlns:r="http://schemas.openxmlformats.org/officeDocument/2006/relationships" id="257" r:id="R95b2c7eec9d24778"/>
    <p:sldId xmlns:r="http://schemas.openxmlformats.org/officeDocument/2006/relationships" id="258" r:id="Rb5946b4db9d74d8f"/>
    <p:sldId xmlns:r="http://schemas.openxmlformats.org/officeDocument/2006/relationships" id="259" r:id="Ra4de2573b77841ca"/>
    <p:sldId xmlns:r="http://schemas.openxmlformats.org/officeDocument/2006/relationships" id="260" r:id="R074a128e36f5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7021b526f41dd" /><Relationship Type="http://schemas.openxmlformats.org/officeDocument/2006/relationships/slide" Target="/ppt/slides/slide1.xml" Id="R616a1fda84904844" /><Relationship Type="http://schemas.openxmlformats.org/officeDocument/2006/relationships/slide" Target="/ppt/slides/slide2.xml" Id="R95b2c7eec9d24778" /><Relationship Type="http://schemas.openxmlformats.org/officeDocument/2006/relationships/slide" Target="/ppt/slides/slide3.xml" Id="Rb5946b4db9d74d8f" /><Relationship Type="http://schemas.openxmlformats.org/officeDocument/2006/relationships/slide" Target="/ppt/slides/slide4.xml" Id="Ra4de2573b77841ca" /><Relationship Type="http://schemas.openxmlformats.org/officeDocument/2006/relationships/slide" Target="/ppt/slides/slide5.xml" Id="R074a128e36f5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5eb7d37b0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8a1679e949b5" /><Relationship Type="http://schemas.openxmlformats.org/officeDocument/2006/relationships/theme" Target="/ppt/slideMasters/theme/theme1.xml" Id="R01c56929bb99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88a1679e9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899f1d2e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59ec4b23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0d1a742d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6e295342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b443edd6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