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952d36620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b055275bb466c"/>
  </p:sldMasterIdLst>
  <p:sldIdLst>
    <p:sldId xmlns:r="http://schemas.openxmlformats.org/officeDocument/2006/relationships" id="256" r:id="Rc60b8bc936d44a25"/>
    <p:sldId xmlns:r="http://schemas.openxmlformats.org/officeDocument/2006/relationships" id="257" r:id="Rdb7b373704e748ae"/>
    <p:sldId xmlns:r="http://schemas.openxmlformats.org/officeDocument/2006/relationships" id="258" r:id="R5bdf32e437504b4c"/>
    <p:sldId xmlns:r="http://schemas.openxmlformats.org/officeDocument/2006/relationships" id="259" r:id="Re853b83952af4b4a"/>
    <p:sldId xmlns:r="http://schemas.openxmlformats.org/officeDocument/2006/relationships" id="260" r:id="Re55d5f04dd8f4098"/>
    <p:sldId xmlns:r="http://schemas.openxmlformats.org/officeDocument/2006/relationships" id="261" r:id="Rfed16da6746c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b055275bb466c" /><Relationship Type="http://schemas.openxmlformats.org/officeDocument/2006/relationships/slide" Target="/ppt/slides/slide1.xml" Id="Rc60b8bc936d44a25" /><Relationship Type="http://schemas.openxmlformats.org/officeDocument/2006/relationships/slide" Target="/ppt/slides/slide2.xml" Id="Rdb7b373704e748ae" /><Relationship Type="http://schemas.openxmlformats.org/officeDocument/2006/relationships/slide" Target="/ppt/slides/slide3.xml" Id="R5bdf32e437504b4c" /><Relationship Type="http://schemas.openxmlformats.org/officeDocument/2006/relationships/slide" Target="/ppt/slides/slide4.xml" Id="Re853b83952af4b4a" /><Relationship Type="http://schemas.openxmlformats.org/officeDocument/2006/relationships/slide" Target="/ppt/slides/slide5.xml" Id="Re55d5f04dd8f4098" /><Relationship Type="http://schemas.openxmlformats.org/officeDocument/2006/relationships/slide" Target="/ppt/slides/slide6.xml" Id="Rfed16da6746c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68ffb0cd4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6ad7b1a441f3" /><Relationship Type="http://schemas.openxmlformats.org/officeDocument/2006/relationships/theme" Target="/ppt/slideMasters/theme/theme1.xml" Id="R736da9c030dd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a6ad7b1a4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1f0b7286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93c2f502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e62adb53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101597d49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8b65a373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1995899b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KFUK-KFUM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KFUK-KFUM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91 321 616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167 311 039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337 800 203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957 914 330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