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fa61165b8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a3adfbe764bff"/>
  </p:sldMasterIdLst>
  <p:sldIdLst>
    <p:sldId xmlns:r="http://schemas.openxmlformats.org/officeDocument/2006/relationships" id="256" r:id="R98c0a62cb32d481a"/>
    <p:sldId xmlns:r="http://schemas.openxmlformats.org/officeDocument/2006/relationships" id="257" r:id="R1857da53bf4247a3"/>
    <p:sldId xmlns:r="http://schemas.openxmlformats.org/officeDocument/2006/relationships" id="258" r:id="R498e97337aad466f"/>
    <p:sldId xmlns:r="http://schemas.openxmlformats.org/officeDocument/2006/relationships" id="259" r:id="R7c70ff8b2dd74679"/>
    <p:sldId xmlns:r="http://schemas.openxmlformats.org/officeDocument/2006/relationships" id="260" r:id="Rc98cb451a6cc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a3adfbe764bff" /><Relationship Type="http://schemas.openxmlformats.org/officeDocument/2006/relationships/slide" Target="/ppt/slides/slide1.xml" Id="R98c0a62cb32d481a" /><Relationship Type="http://schemas.openxmlformats.org/officeDocument/2006/relationships/slide" Target="/ppt/slides/slide2.xml" Id="R1857da53bf4247a3" /><Relationship Type="http://schemas.openxmlformats.org/officeDocument/2006/relationships/slide" Target="/ppt/slides/slide3.xml" Id="R498e97337aad466f" /><Relationship Type="http://schemas.openxmlformats.org/officeDocument/2006/relationships/slide" Target="/ppt/slides/slide4.xml" Id="R7c70ff8b2dd74679" /><Relationship Type="http://schemas.openxmlformats.org/officeDocument/2006/relationships/slide" Target="/ppt/slides/slide5.xml" Id="Rc98cb451a6cc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31cd15510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4dec9dd84f41" /><Relationship Type="http://schemas.openxmlformats.org/officeDocument/2006/relationships/theme" Target="/ppt/slideMasters/theme/theme1.xml" Id="R7dc1eb61dfe8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34dec9dd8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f724a2c5a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2f609435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dd8623e80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bf283560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c710d511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