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6498fb3a0c4d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4e02989b634f32"/>
  </p:sldMasterIdLst>
  <p:sldIdLst>
    <p:sldId xmlns:r="http://schemas.openxmlformats.org/officeDocument/2006/relationships" id="256" r:id="Rb02783b067cb4a70"/>
    <p:sldId xmlns:r="http://schemas.openxmlformats.org/officeDocument/2006/relationships" id="257" r:id="R44c2f4da221f416f"/>
    <p:sldId xmlns:r="http://schemas.openxmlformats.org/officeDocument/2006/relationships" id="258" r:id="Rf53d11a76f1a4a18"/>
    <p:sldId xmlns:r="http://schemas.openxmlformats.org/officeDocument/2006/relationships" id="259" r:id="Re81fafd1283744c0"/>
    <p:sldId xmlns:r="http://schemas.openxmlformats.org/officeDocument/2006/relationships" id="260" r:id="R0035d2d16f86492d"/>
    <p:sldId xmlns:r="http://schemas.openxmlformats.org/officeDocument/2006/relationships" id="261" r:id="Ra5de0daf7fcf46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4e02989b634f32" /><Relationship Type="http://schemas.openxmlformats.org/officeDocument/2006/relationships/slide" Target="/ppt/slides/slide1.xml" Id="Rb02783b067cb4a70" /><Relationship Type="http://schemas.openxmlformats.org/officeDocument/2006/relationships/slide" Target="/ppt/slides/slide2.xml" Id="R44c2f4da221f416f" /><Relationship Type="http://schemas.openxmlformats.org/officeDocument/2006/relationships/slide" Target="/ppt/slides/slide3.xml" Id="Rf53d11a76f1a4a18" /><Relationship Type="http://schemas.openxmlformats.org/officeDocument/2006/relationships/slide" Target="/ppt/slides/slide4.xml" Id="Re81fafd1283744c0" /><Relationship Type="http://schemas.openxmlformats.org/officeDocument/2006/relationships/slide" Target="/ppt/slides/slide5.xml" Id="R0035d2d16f86492d" /><Relationship Type="http://schemas.openxmlformats.org/officeDocument/2006/relationships/slide" Target="/ppt/slides/slide6.xml" Id="Ra5de0daf7fcf46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fe2e4d3eea44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caf8c1c2c4d1f" /><Relationship Type="http://schemas.openxmlformats.org/officeDocument/2006/relationships/theme" Target="/ppt/slideMasters/theme/theme1.xml" Id="R14af3819876449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ccaf8c1c2c4d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e387f1d544d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dab049e6c4d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b3193fc7b4c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2b5bc0aaa41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a082de1a446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2b461b6d447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LYSGÅRD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LYSGÅRD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12 991 683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16 066 747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16 191 744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Andersens gate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3181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00 30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tonsberg@interrevisjon.no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958 145 942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LYSGÅRD AS</a:t>
            </a:r>
          </a:p>
        </p:txBody>
      </p:sp>
    </p:spTree>
  </p:cSld>
  <p:clrMapOvr>
    <a:masterClrMapping xmlns:a="http://schemas.openxmlformats.org/drawingml/2006/main"/>
  </p:clrMapOvr>
</p:sld>
</file>