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6e28142775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cccb91f0d47a0"/>
  </p:sldMasterIdLst>
  <p:sldIdLst>
    <p:sldId xmlns:r="http://schemas.openxmlformats.org/officeDocument/2006/relationships" id="256" r:id="Re9be48b785c14988"/>
    <p:sldId xmlns:r="http://schemas.openxmlformats.org/officeDocument/2006/relationships" id="257" r:id="Rd2baddd7c11b4e0e"/>
    <p:sldId xmlns:r="http://schemas.openxmlformats.org/officeDocument/2006/relationships" id="258" r:id="R0442e33a74654eb5"/>
    <p:sldId xmlns:r="http://schemas.openxmlformats.org/officeDocument/2006/relationships" id="259" r:id="R4810a5a3cbc74da3"/>
    <p:sldId xmlns:r="http://schemas.openxmlformats.org/officeDocument/2006/relationships" id="260" r:id="R1cee9f6123ef4c18"/>
    <p:sldId xmlns:r="http://schemas.openxmlformats.org/officeDocument/2006/relationships" id="261" r:id="Re9f6bf3663834566"/>
    <p:sldId xmlns:r="http://schemas.openxmlformats.org/officeDocument/2006/relationships" id="262" r:id="Redf604b3eb48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cccb91f0d47a0" /><Relationship Type="http://schemas.openxmlformats.org/officeDocument/2006/relationships/slide" Target="/ppt/slides/slide1.xml" Id="Re9be48b785c14988" /><Relationship Type="http://schemas.openxmlformats.org/officeDocument/2006/relationships/slide" Target="/ppt/slides/slide2.xml" Id="Rd2baddd7c11b4e0e" /><Relationship Type="http://schemas.openxmlformats.org/officeDocument/2006/relationships/slide" Target="/ppt/slides/slide3.xml" Id="R0442e33a74654eb5" /><Relationship Type="http://schemas.openxmlformats.org/officeDocument/2006/relationships/slide" Target="/ppt/slides/slide4.xml" Id="R4810a5a3cbc74da3" /><Relationship Type="http://schemas.openxmlformats.org/officeDocument/2006/relationships/slide" Target="/ppt/slides/slide5.xml" Id="R1cee9f6123ef4c18" /><Relationship Type="http://schemas.openxmlformats.org/officeDocument/2006/relationships/slide" Target="/ppt/slides/slide6.xml" Id="Re9f6bf3663834566" /><Relationship Type="http://schemas.openxmlformats.org/officeDocument/2006/relationships/slide" Target="/ppt/slides/slide7.xml" Id="Redf604b3eb48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aab8f667a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993d00994b65" /><Relationship Type="http://schemas.openxmlformats.org/officeDocument/2006/relationships/theme" Target="/ppt/slideMasters/theme/theme1.xml" Id="R6717329be05f48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5993d0099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d45e84a58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94f60ae10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5156f61d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15710210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88313bd1c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0e523631d4f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88f6039d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26 521 465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111 424 519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130 576 219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BJARNE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IWONA OG BJARNE RIEBERS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