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345668094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30361d3a24bdb"/>
  </p:sldMasterIdLst>
  <p:sldIdLst>
    <p:sldId xmlns:r="http://schemas.openxmlformats.org/officeDocument/2006/relationships" id="256" r:id="R25b9f36e2a3a42b9"/>
    <p:sldId xmlns:r="http://schemas.openxmlformats.org/officeDocument/2006/relationships" id="257" r:id="Re4d9747532894a0a"/>
    <p:sldId xmlns:r="http://schemas.openxmlformats.org/officeDocument/2006/relationships" id="258" r:id="Re42cc910b9b24d70"/>
    <p:sldId xmlns:r="http://schemas.openxmlformats.org/officeDocument/2006/relationships" id="259" r:id="Rdadba35db13849ff"/>
    <p:sldId xmlns:r="http://schemas.openxmlformats.org/officeDocument/2006/relationships" id="260" r:id="Ref8f71d2f35a4970"/>
    <p:sldId xmlns:r="http://schemas.openxmlformats.org/officeDocument/2006/relationships" id="261" r:id="R54186451a9d84fd2"/>
    <p:sldId xmlns:r="http://schemas.openxmlformats.org/officeDocument/2006/relationships" id="262" r:id="Rbacc49e49c58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30361d3a24bdb" /><Relationship Type="http://schemas.openxmlformats.org/officeDocument/2006/relationships/slide" Target="/ppt/slides/slide1.xml" Id="R25b9f36e2a3a42b9" /><Relationship Type="http://schemas.openxmlformats.org/officeDocument/2006/relationships/slide" Target="/ppt/slides/slide2.xml" Id="Re4d9747532894a0a" /><Relationship Type="http://schemas.openxmlformats.org/officeDocument/2006/relationships/slide" Target="/ppt/slides/slide3.xml" Id="Re42cc910b9b24d70" /><Relationship Type="http://schemas.openxmlformats.org/officeDocument/2006/relationships/slide" Target="/ppt/slides/slide4.xml" Id="Rdadba35db13849ff" /><Relationship Type="http://schemas.openxmlformats.org/officeDocument/2006/relationships/slide" Target="/ppt/slides/slide5.xml" Id="Ref8f71d2f35a4970" /><Relationship Type="http://schemas.openxmlformats.org/officeDocument/2006/relationships/slide" Target="/ppt/slides/slide6.xml" Id="R54186451a9d84fd2" /><Relationship Type="http://schemas.openxmlformats.org/officeDocument/2006/relationships/slide" Target="/ppt/slides/slide7.xml" Id="Rbacc49e49c58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0ec4ecda2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2f87c2924736" /><Relationship Type="http://schemas.openxmlformats.org/officeDocument/2006/relationships/theme" Target="/ppt/slideMasters/theme/theme1.xml" Id="R732246711a29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52f87c292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5fa6d0b9f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c4d78be5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d07004b1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3782c95c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0670d6373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73de91bc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1fa25cd7d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6 501 594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958 361 017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