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47218b44f24e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78d9e550704d0d"/>
  </p:sldMasterIdLst>
  <p:sldIdLst>
    <p:sldId xmlns:r="http://schemas.openxmlformats.org/officeDocument/2006/relationships" id="256" r:id="Rcd3eaec6a6ef4a2d"/>
    <p:sldId xmlns:r="http://schemas.openxmlformats.org/officeDocument/2006/relationships" id="257" r:id="Rec09ec36ea304fd7"/>
    <p:sldId xmlns:r="http://schemas.openxmlformats.org/officeDocument/2006/relationships" id="258" r:id="Rd26709282ae34ebb"/>
    <p:sldId xmlns:r="http://schemas.openxmlformats.org/officeDocument/2006/relationships" id="259" r:id="Rf62dd0c90860420f"/>
    <p:sldId xmlns:r="http://schemas.openxmlformats.org/officeDocument/2006/relationships" id="260" r:id="R02f94a25561e436d"/>
    <p:sldId xmlns:r="http://schemas.openxmlformats.org/officeDocument/2006/relationships" id="261" r:id="R91a13a7dd19c4ac5"/>
    <p:sldId xmlns:r="http://schemas.openxmlformats.org/officeDocument/2006/relationships" id="262" r:id="Rb5282ce4956443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8d9e550704d0d" /><Relationship Type="http://schemas.openxmlformats.org/officeDocument/2006/relationships/slide" Target="/ppt/slides/slide1.xml" Id="Rcd3eaec6a6ef4a2d" /><Relationship Type="http://schemas.openxmlformats.org/officeDocument/2006/relationships/slide" Target="/ppt/slides/slide2.xml" Id="Rec09ec36ea304fd7" /><Relationship Type="http://schemas.openxmlformats.org/officeDocument/2006/relationships/slide" Target="/ppt/slides/slide3.xml" Id="Rd26709282ae34ebb" /><Relationship Type="http://schemas.openxmlformats.org/officeDocument/2006/relationships/slide" Target="/ppt/slides/slide4.xml" Id="Rf62dd0c90860420f" /><Relationship Type="http://schemas.openxmlformats.org/officeDocument/2006/relationships/slide" Target="/ppt/slides/slide5.xml" Id="R02f94a25561e436d" /><Relationship Type="http://schemas.openxmlformats.org/officeDocument/2006/relationships/slide" Target="/ppt/slides/slide6.xml" Id="R91a13a7dd19c4ac5" /><Relationship Type="http://schemas.openxmlformats.org/officeDocument/2006/relationships/slide" Target="/ppt/slides/slide7.xml" Id="Rb5282ce4956443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570471af845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6d466959b49c8" /><Relationship Type="http://schemas.openxmlformats.org/officeDocument/2006/relationships/theme" Target="/ppt/slideMasters/theme/theme1.xml" Id="R3f0301fe4eb04e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c6d466959b49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17009ce7648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2be0e92e643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ba137fd9640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879be83dd48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92298ccf241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1926bf2144e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914a93ec2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WINGS FORLAG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WINGS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WINGS FORLAG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WINGS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WINGS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WINGS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418 352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1 891 382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8 276 893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8 657 802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WINGS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GUHNFELDT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WINGS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Cato Guhnfeldt, Griniveien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14 04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958 507 283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WINGS FORLAG AS</a:t>
            </a:r>
          </a:p>
        </p:txBody>
      </p:sp>
    </p:spTree>
  </p:cSld>
  <p:clrMapOvr>
    <a:masterClrMapping xmlns:a="http://schemas.openxmlformats.org/drawingml/2006/main"/>
  </p:clrMapOvr>
</p:sld>
</file>