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63a6fc6c8148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3ea264c02741c5"/>
  </p:sldMasterIdLst>
  <p:sldIdLst>
    <p:sldId xmlns:r="http://schemas.openxmlformats.org/officeDocument/2006/relationships" id="256" r:id="R251e2980f9e244a8"/>
    <p:sldId xmlns:r="http://schemas.openxmlformats.org/officeDocument/2006/relationships" id="257" r:id="R7dc6bc3d378543cd"/>
    <p:sldId xmlns:r="http://schemas.openxmlformats.org/officeDocument/2006/relationships" id="258" r:id="Red7c1e6192f94e1b"/>
    <p:sldId xmlns:r="http://schemas.openxmlformats.org/officeDocument/2006/relationships" id="259" r:id="R52a64caa1f524824"/>
    <p:sldId xmlns:r="http://schemas.openxmlformats.org/officeDocument/2006/relationships" id="260" r:id="Rc43014209a724ddc"/>
    <p:sldId xmlns:r="http://schemas.openxmlformats.org/officeDocument/2006/relationships" id="261" r:id="R3ed8a1d18b764205"/>
    <p:sldId xmlns:r="http://schemas.openxmlformats.org/officeDocument/2006/relationships" id="262" r:id="R68e34376deea4a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ea264c02741c5" /><Relationship Type="http://schemas.openxmlformats.org/officeDocument/2006/relationships/slide" Target="/ppt/slides/slide1.xml" Id="R251e2980f9e244a8" /><Relationship Type="http://schemas.openxmlformats.org/officeDocument/2006/relationships/slide" Target="/ppt/slides/slide2.xml" Id="R7dc6bc3d378543cd" /><Relationship Type="http://schemas.openxmlformats.org/officeDocument/2006/relationships/slide" Target="/ppt/slides/slide3.xml" Id="Red7c1e6192f94e1b" /><Relationship Type="http://schemas.openxmlformats.org/officeDocument/2006/relationships/slide" Target="/ppt/slides/slide4.xml" Id="R52a64caa1f524824" /><Relationship Type="http://schemas.openxmlformats.org/officeDocument/2006/relationships/slide" Target="/ppt/slides/slide5.xml" Id="Rc43014209a724ddc" /><Relationship Type="http://schemas.openxmlformats.org/officeDocument/2006/relationships/slide" Target="/ppt/slides/slide6.xml" Id="R3ed8a1d18b764205" /><Relationship Type="http://schemas.openxmlformats.org/officeDocument/2006/relationships/slide" Target="/ppt/slides/slide7.xml" Id="R68e34376deea4a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c6980f33fd4c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7df1ca3f34686" /><Relationship Type="http://schemas.openxmlformats.org/officeDocument/2006/relationships/theme" Target="/ppt/slideMasters/theme/theme1.xml" Id="R2c8beee587b744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77df1ca3f346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9d0e64ab441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a38628ac04c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2b5298af544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95284673b47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d242e2a794a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4ea16cc3949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0e92593324d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GEMITECH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GEMITECH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152 600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−305 066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−218 206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8 471 003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8 653 069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LINDØEN HOLDING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FLÅTO HANS ARNE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958 926 715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GEMITECH AS</a:t>
            </a:r>
          </a:p>
        </p:txBody>
      </p:sp>
    </p:spTree>
  </p:cSld>
  <p:clrMapOvr>
    <a:masterClrMapping xmlns:a="http://schemas.openxmlformats.org/drawingml/2006/main"/>
  </p:clrMapOvr>
</p:sld>
</file>