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e29583d9794f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7e928a36a4460c"/>
  </p:sldMasterIdLst>
  <p:sldIdLst>
    <p:sldId xmlns:r="http://schemas.openxmlformats.org/officeDocument/2006/relationships" id="256" r:id="R151802164d724b00"/>
    <p:sldId xmlns:r="http://schemas.openxmlformats.org/officeDocument/2006/relationships" id="257" r:id="R7431fa5ba754416b"/>
    <p:sldId xmlns:r="http://schemas.openxmlformats.org/officeDocument/2006/relationships" id="258" r:id="R3f959ed5f2c24938"/>
    <p:sldId xmlns:r="http://schemas.openxmlformats.org/officeDocument/2006/relationships" id="259" r:id="R20bc464994ce4bdc"/>
    <p:sldId xmlns:r="http://schemas.openxmlformats.org/officeDocument/2006/relationships" id="260" r:id="Reade16cad6a847e5"/>
    <p:sldId xmlns:r="http://schemas.openxmlformats.org/officeDocument/2006/relationships" id="261" r:id="R8de309ba1e3a4b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e928a36a4460c" /><Relationship Type="http://schemas.openxmlformats.org/officeDocument/2006/relationships/slide" Target="/ppt/slides/slide1.xml" Id="R151802164d724b00" /><Relationship Type="http://schemas.openxmlformats.org/officeDocument/2006/relationships/slide" Target="/ppt/slides/slide2.xml" Id="R7431fa5ba754416b" /><Relationship Type="http://schemas.openxmlformats.org/officeDocument/2006/relationships/slide" Target="/ppt/slides/slide3.xml" Id="R3f959ed5f2c24938" /><Relationship Type="http://schemas.openxmlformats.org/officeDocument/2006/relationships/slide" Target="/ppt/slides/slide4.xml" Id="R20bc464994ce4bdc" /><Relationship Type="http://schemas.openxmlformats.org/officeDocument/2006/relationships/slide" Target="/ppt/slides/slide5.xml" Id="Reade16cad6a847e5" /><Relationship Type="http://schemas.openxmlformats.org/officeDocument/2006/relationships/slide" Target="/ppt/slides/slide6.xml" Id="R8de309ba1e3a4b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a43aa9fd444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d32c6bf0f4e3e" /><Relationship Type="http://schemas.openxmlformats.org/officeDocument/2006/relationships/theme" Target="/ppt/slideMasters/theme/theme1.xml" Id="Ra0ed577bed3a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5d32c6bf0f4e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1ffc7480f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09c03d415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c3007a6524b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9b96be92842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6de5c8c044f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75ba1ec064a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BØNDERNES REGNSKAPSLAG ARL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BØNDERNES REGNSKAPSLAG ARL SA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7 608 888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Tordenskjolds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15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rita.skogvoll@brlharstad.no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958 931 433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