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cf051603c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2df02b33c466c"/>
  </p:sldMasterIdLst>
  <p:sldIdLst>
    <p:sldId xmlns:r="http://schemas.openxmlformats.org/officeDocument/2006/relationships" id="256" r:id="R5730c74e6e284712"/>
    <p:sldId xmlns:r="http://schemas.openxmlformats.org/officeDocument/2006/relationships" id="257" r:id="R31eef975b2f1402d"/>
    <p:sldId xmlns:r="http://schemas.openxmlformats.org/officeDocument/2006/relationships" id="258" r:id="R843c8f2e73e244bd"/>
    <p:sldId xmlns:r="http://schemas.openxmlformats.org/officeDocument/2006/relationships" id="259" r:id="Re82737b7dc90424b"/>
    <p:sldId xmlns:r="http://schemas.openxmlformats.org/officeDocument/2006/relationships" id="260" r:id="R352b18130c9c4bf9"/>
    <p:sldId xmlns:r="http://schemas.openxmlformats.org/officeDocument/2006/relationships" id="261" r:id="R400437b2869f4464"/>
    <p:sldId xmlns:r="http://schemas.openxmlformats.org/officeDocument/2006/relationships" id="262" r:id="R96877eecd9b8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2df02b33c466c" /><Relationship Type="http://schemas.openxmlformats.org/officeDocument/2006/relationships/slide" Target="/ppt/slides/slide1.xml" Id="R5730c74e6e284712" /><Relationship Type="http://schemas.openxmlformats.org/officeDocument/2006/relationships/slide" Target="/ppt/slides/slide2.xml" Id="R31eef975b2f1402d" /><Relationship Type="http://schemas.openxmlformats.org/officeDocument/2006/relationships/slide" Target="/ppt/slides/slide3.xml" Id="R843c8f2e73e244bd" /><Relationship Type="http://schemas.openxmlformats.org/officeDocument/2006/relationships/slide" Target="/ppt/slides/slide4.xml" Id="Re82737b7dc90424b" /><Relationship Type="http://schemas.openxmlformats.org/officeDocument/2006/relationships/slide" Target="/ppt/slides/slide5.xml" Id="R352b18130c9c4bf9" /><Relationship Type="http://schemas.openxmlformats.org/officeDocument/2006/relationships/slide" Target="/ppt/slides/slide6.xml" Id="R400437b2869f4464" /><Relationship Type="http://schemas.openxmlformats.org/officeDocument/2006/relationships/slide" Target="/ppt/slides/slide7.xml" Id="R96877eecd9b8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ea9b97388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236e1a6d48db" /><Relationship Type="http://schemas.openxmlformats.org/officeDocument/2006/relationships/theme" Target="/ppt/slideMasters/theme/theme1.xml" Id="Re9b72a8164c2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b236e1a6d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45e5155a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fbc147b0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8b9b008a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12c8e8a7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7fea4adff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0f9594ff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c29653c2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