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fc571a22fa4e1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247970433ce463f"/>
  </p:sldMasterIdLst>
  <p:sldIdLst>
    <p:sldId xmlns:r="http://schemas.openxmlformats.org/officeDocument/2006/relationships" id="256" r:id="R4f3f27e09d3a42e6"/>
    <p:sldId xmlns:r="http://schemas.openxmlformats.org/officeDocument/2006/relationships" id="257" r:id="R7e4f7e65eb10497c"/>
    <p:sldId xmlns:r="http://schemas.openxmlformats.org/officeDocument/2006/relationships" id="258" r:id="Rd3ddd8303f6d4554"/>
    <p:sldId xmlns:r="http://schemas.openxmlformats.org/officeDocument/2006/relationships" id="259" r:id="Rdb512560f54844f4"/>
    <p:sldId xmlns:r="http://schemas.openxmlformats.org/officeDocument/2006/relationships" id="260" r:id="R71a3eeb21b8a4c27"/>
    <p:sldId xmlns:r="http://schemas.openxmlformats.org/officeDocument/2006/relationships" id="261" r:id="Re0beaaf545354b96"/>
    <p:sldId xmlns:r="http://schemas.openxmlformats.org/officeDocument/2006/relationships" id="262" r:id="R50c45f68914b44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47970433ce463f" /><Relationship Type="http://schemas.openxmlformats.org/officeDocument/2006/relationships/slide" Target="/ppt/slides/slide1.xml" Id="R4f3f27e09d3a42e6" /><Relationship Type="http://schemas.openxmlformats.org/officeDocument/2006/relationships/slide" Target="/ppt/slides/slide2.xml" Id="R7e4f7e65eb10497c" /><Relationship Type="http://schemas.openxmlformats.org/officeDocument/2006/relationships/slide" Target="/ppt/slides/slide3.xml" Id="Rd3ddd8303f6d4554" /><Relationship Type="http://schemas.openxmlformats.org/officeDocument/2006/relationships/slide" Target="/ppt/slides/slide4.xml" Id="Rdb512560f54844f4" /><Relationship Type="http://schemas.openxmlformats.org/officeDocument/2006/relationships/slide" Target="/ppt/slides/slide5.xml" Id="R71a3eeb21b8a4c27" /><Relationship Type="http://schemas.openxmlformats.org/officeDocument/2006/relationships/slide" Target="/ppt/slides/slide6.xml" Id="Re0beaaf545354b96" /><Relationship Type="http://schemas.openxmlformats.org/officeDocument/2006/relationships/slide" Target="/ppt/slides/slide7.xml" Id="R50c45f68914b44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3f574a4789418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3401f7e3b64952" /><Relationship Type="http://schemas.openxmlformats.org/officeDocument/2006/relationships/theme" Target="/ppt/slideMasters/theme/theme1.xml" Id="R7df6a1b824dd40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73401f7e3b6495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e3e047389447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e3036d5ee8473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0488258934436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c4a305700847f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812dfba1a4a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02322393f241d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209f1281a84e6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KAVI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KAVI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51 137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−1 495 830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46 787 897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48 478 988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KARI ØIE NILSEN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VIDAR ØIE NILSEN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Øie Nilsen, Kingos gate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0457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959 039 313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KAVI AS</a:t>
            </a:r>
          </a:p>
        </p:txBody>
      </p:sp>
    </p:spTree>
  </p:cSld>
  <p:clrMapOvr>
    <a:masterClrMapping xmlns:a="http://schemas.openxmlformats.org/drawingml/2006/main"/>
  </p:clrMapOvr>
</p:sld>
</file>