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86241f8464e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14526f15d4504"/>
  </p:sldMasterIdLst>
  <p:sldIdLst>
    <p:sldId xmlns:r="http://schemas.openxmlformats.org/officeDocument/2006/relationships" id="256" r:id="Rdb445bbfd36a44ab"/>
    <p:sldId xmlns:r="http://schemas.openxmlformats.org/officeDocument/2006/relationships" id="257" r:id="Ra83b2054a4a94332"/>
    <p:sldId xmlns:r="http://schemas.openxmlformats.org/officeDocument/2006/relationships" id="258" r:id="R5b706adb2b644632"/>
    <p:sldId xmlns:r="http://schemas.openxmlformats.org/officeDocument/2006/relationships" id="259" r:id="Rfeb8e4061dc147c7"/>
    <p:sldId xmlns:r="http://schemas.openxmlformats.org/officeDocument/2006/relationships" id="260" r:id="R9b77aab5b2dc4283"/>
    <p:sldId xmlns:r="http://schemas.openxmlformats.org/officeDocument/2006/relationships" id="261" r:id="R69d1013c10d64d0c"/>
    <p:sldId xmlns:r="http://schemas.openxmlformats.org/officeDocument/2006/relationships" id="262" r:id="R92ddb53378cd47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14526f15d4504" /><Relationship Type="http://schemas.openxmlformats.org/officeDocument/2006/relationships/slide" Target="/ppt/slides/slide1.xml" Id="Rdb445bbfd36a44ab" /><Relationship Type="http://schemas.openxmlformats.org/officeDocument/2006/relationships/slide" Target="/ppt/slides/slide2.xml" Id="Ra83b2054a4a94332" /><Relationship Type="http://schemas.openxmlformats.org/officeDocument/2006/relationships/slide" Target="/ppt/slides/slide3.xml" Id="R5b706adb2b644632" /><Relationship Type="http://schemas.openxmlformats.org/officeDocument/2006/relationships/slide" Target="/ppt/slides/slide4.xml" Id="Rfeb8e4061dc147c7" /><Relationship Type="http://schemas.openxmlformats.org/officeDocument/2006/relationships/slide" Target="/ppt/slides/slide5.xml" Id="R9b77aab5b2dc4283" /><Relationship Type="http://schemas.openxmlformats.org/officeDocument/2006/relationships/slide" Target="/ppt/slides/slide6.xml" Id="R69d1013c10d64d0c" /><Relationship Type="http://schemas.openxmlformats.org/officeDocument/2006/relationships/slide" Target="/ppt/slides/slide7.xml" Id="R92ddb53378cd47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a9aa8cd2a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3a5369a2f4cd6" /><Relationship Type="http://schemas.openxmlformats.org/officeDocument/2006/relationships/theme" Target="/ppt/slideMasters/theme/theme1.xml" Id="Rab56bc7c297340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93a5369a2f4c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2a168913946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4bcdff325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35a61477544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16a6c74344b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8dad156a24e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489dd524748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13205313044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BLAKER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BLAKER REGNSKAPSKONTOR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11 080 679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1 457 976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5 054 098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BERGJA INVEST DA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GUNNAR INGJER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ROSETH MAGNUSSEN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86 60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959 095 086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