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52e4e3f343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0c66759846498a"/>
  </p:sldMasterIdLst>
  <p:sldIdLst>
    <p:sldId xmlns:r="http://schemas.openxmlformats.org/officeDocument/2006/relationships" id="256" r:id="Rbdacc1b3594e4091"/>
    <p:sldId xmlns:r="http://schemas.openxmlformats.org/officeDocument/2006/relationships" id="257" r:id="R6411f30b13724209"/>
    <p:sldId xmlns:r="http://schemas.openxmlformats.org/officeDocument/2006/relationships" id="258" r:id="R9dcc5d06b3a44619"/>
    <p:sldId xmlns:r="http://schemas.openxmlformats.org/officeDocument/2006/relationships" id="259" r:id="Rb3e884fed08c4448"/>
    <p:sldId xmlns:r="http://schemas.openxmlformats.org/officeDocument/2006/relationships" id="260" r:id="R4dc9da996f89423b"/>
    <p:sldId xmlns:r="http://schemas.openxmlformats.org/officeDocument/2006/relationships" id="261" r:id="R16b27c257a334690"/>
    <p:sldId xmlns:r="http://schemas.openxmlformats.org/officeDocument/2006/relationships" id="262" r:id="R73fbac59fe8546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c66759846498a" /><Relationship Type="http://schemas.openxmlformats.org/officeDocument/2006/relationships/slide" Target="/ppt/slides/slide1.xml" Id="Rbdacc1b3594e4091" /><Relationship Type="http://schemas.openxmlformats.org/officeDocument/2006/relationships/slide" Target="/ppt/slides/slide2.xml" Id="R6411f30b13724209" /><Relationship Type="http://schemas.openxmlformats.org/officeDocument/2006/relationships/slide" Target="/ppt/slides/slide3.xml" Id="R9dcc5d06b3a44619" /><Relationship Type="http://schemas.openxmlformats.org/officeDocument/2006/relationships/slide" Target="/ppt/slides/slide4.xml" Id="Rb3e884fed08c4448" /><Relationship Type="http://schemas.openxmlformats.org/officeDocument/2006/relationships/slide" Target="/ppt/slides/slide5.xml" Id="R4dc9da996f89423b" /><Relationship Type="http://schemas.openxmlformats.org/officeDocument/2006/relationships/slide" Target="/ppt/slides/slide6.xml" Id="R16b27c257a334690" /><Relationship Type="http://schemas.openxmlformats.org/officeDocument/2006/relationships/slide" Target="/ppt/slides/slide7.xml" Id="R73fbac59fe8546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72657bd4241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4e666d0bd4ce7" /><Relationship Type="http://schemas.openxmlformats.org/officeDocument/2006/relationships/theme" Target="/ppt/slideMasters/theme/theme1.xml" Id="R4d65666064cd49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4e666d0bd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e9ce3235144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a101ab0c8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33de7681a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2369b4634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3b4364b24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37b90000a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1beb57bb448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12 321 123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