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71d2ae085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e5c6cff8eb438f"/>
  </p:sldMasterIdLst>
  <p:sldIdLst>
    <p:sldId xmlns:r="http://schemas.openxmlformats.org/officeDocument/2006/relationships" id="256" r:id="R5244ce1be8e648ed"/>
    <p:sldId xmlns:r="http://schemas.openxmlformats.org/officeDocument/2006/relationships" id="257" r:id="R490d58ba1a764422"/>
    <p:sldId xmlns:r="http://schemas.openxmlformats.org/officeDocument/2006/relationships" id="258" r:id="R49051ab8aefd44a6"/>
    <p:sldId xmlns:r="http://schemas.openxmlformats.org/officeDocument/2006/relationships" id="259" r:id="R287e643d0de4425c"/>
    <p:sldId xmlns:r="http://schemas.openxmlformats.org/officeDocument/2006/relationships" id="260" r:id="R1c2b66115525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5c6cff8eb438f" /><Relationship Type="http://schemas.openxmlformats.org/officeDocument/2006/relationships/slide" Target="/ppt/slides/slide1.xml" Id="R5244ce1be8e648ed" /><Relationship Type="http://schemas.openxmlformats.org/officeDocument/2006/relationships/slide" Target="/ppt/slides/slide2.xml" Id="R490d58ba1a764422" /><Relationship Type="http://schemas.openxmlformats.org/officeDocument/2006/relationships/slide" Target="/ppt/slides/slide3.xml" Id="R49051ab8aefd44a6" /><Relationship Type="http://schemas.openxmlformats.org/officeDocument/2006/relationships/slide" Target="/ppt/slides/slide4.xml" Id="R287e643d0de4425c" /><Relationship Type="http://schemas.openxmlformats.org/officeDocument/2006/relationships/slide" Target="/ppt/slides/slide5.xml" Id="R1c2b66115525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7011eb907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141177c24ed8" /><Relationship Type="http://schemas.openxmlformats.org/officeDocument/2006/relationships/theme" Target="/ppt/slideMasters/theme/theme1.xml" Id="R2de49c0447584f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5141177c2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28a179423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a87de4503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148a831de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ff62ff9e45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8d6b4cb13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HØYLANDET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HØYLANDET KOMMUNE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Vargeia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32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postmottak@hoylandet.kommune.no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www.hoylandet.kommune.no/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959 220 476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